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91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352452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a:t>
            </a:r>
            <a:r>
              <a:rPr lang="kk-KZ" altLang="ru-RU" sz="1200" dirty="0" smtClean="0">
                <a:latin typeface="Times New Roman" panose="02020603050405020304" pitchFamily="18" charset="0"/>
                <a:cs typeface="Times New Roman" panose="02020603050405020304" pitchFamily="18" charset="0"/>
              </a:rPr>
              <a:t>күші түнде </a:t>
            </a:r>
            <a:r>
              <a:rPr lang="kk-KZ" altLang="ru-RU" sz="1200" dirty="0">
                <a:latin typeface="Times New Roman" panose="02020603050405020304" pitchFamily="18" charset="0"/>
                <a:cs typeface="Times New Roman" panose="02020603050405020304" pitchFamily="18" charset="0"/>
              </a:rPr>
              <a:t>2-7, күндіз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20-22 градус жылы, күндіз </a:t>
            </a:r>
            <a:r>
              <a:rPr lang="kk-KZ" altLang="ru-RU" sz="1200" dirty="0">
                <a:latin typeface="Times New Roman" panose="02020603050405020304" pitchFamily="18" charset="0"/>
                <a:cs typeface="Times New Roman" panose="02020603050405020304" pitchFamily="18" charset="0"/>
              </a:rPr>
              <a:t>36-38 </a:t>
            </a:r>
            <a:r>
              <a:rPr lang="kk-KZ" altLang="ru-RU" sz="1200" dirty="0" smtClean="0">
                <a:latin typeface="Times New Roman" panose="02020603050405020304" pitchFamily="18" charset="0"/>
                <a:cs typeface="Times New Roman" panose="02020603050405020304" pitchFamily="18" charset="0"/>
              </a:rPr>
              <a:t>градус қатты </a:t>
            </a:r>
            <a:r>
              <a:rPr lang="kk-KZ" altLang="ru-RU" sz="1200" dirty="0">
                <a:latin typeface="Times New Roman" panose="02020603050405020304" pitchFamily="18" charset="0"/>
                <a:cs typeface="Times New Roman" panose="02020603050405020304" pitchFamily="18" charset="0"/>
              </a:rPr>
              <a:t>ыстық.</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19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8" y="2332117"/>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18 </a:t>
            </a:r>
            <a:r>
              <a:rPr lang="kk-KZ" altLang="en-US" sz="120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a:solidFill>
                  <a:schemeClr val="tx1"/>
                </a:solidFill>
                <a:latin typeface="Times New Roman" pitchFamily="18" charset="0"/>
                <a:cs typeface="Times New Roman" pitchFamily="18" charset="0"/>
                <a:sym typeface="+mn-ea"/>
              </a:rPr>
              <a:t>18 </a:t>
            </a:r>
            <a:r>
              <a:rPr lang="kk-KZ" altLang="en-US" sz="120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күндіз, </a:t>
            </a:r>
            <a:r>
              <a:rPr lang="kk-KZ" altLang="en-US" sz="1200">
                <a:solidFill>
                  <a:schemeClr val="tx1"/>
                </a:solidFill>
                <a:latin typeface="Times New Roman" pitchFamily="18" charset="0"/>
                <a:cs typeface="Times New Roman" pitchFamily="18" charset="0"/>
                <a:sym typeface="+mn-ea"/>
              </a:rPr>
              <a:t>19 </a:t>
            </a:r>
            <a:r>
              <a:rPr lang="kk-KZ" altLang="en-US" sz="1200" smtClean="0">
                <a:solidFill>
                  <a:schemeClr val="tx1"/>
                </a:solidFill>
                <a:latin typeface="Times New Roman" pitchFamily="18" charset="0"/>
                <a:cs typeface="Times New Roman" pitchFamily="18" charset="0"/>
                <a:sym typeface="+mn-ea"/>
              </a:rPr>
              <a:t>шілдеде </a:t>
            </a:r>
            <a:r>
              <a:rPr lang="kk-KZ" altLang="en-US" sz="1200" dirty="0">
                <a:solidFill>
                  <a:schemeClr val="tx1"/>
                </a:solidFill>
                <a:latin typeface="Times New Roman" pitchFamily="18" charset="0"/>
                <a:cs typeface="Times New Roman" pitchFamily="18" charset="0"/>
                <a:sym typeface="+mn-ea"/>
              </a:rPr>
              <a:t>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462763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26108</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5180</cp:revision>
  <cp:lastPrinted>2021-07-01T07:38:07Z</cp:lastPrinted>
  <dcterms:created xsi:type="dcterms:W3CDTF">2018-03-27T06:03:00Z</dcterms:created>
  <dcterms:modified xsi:type="dcterms:W3CDTF">2026-07-17T08:24:58Z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