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24" y="29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1554108"/>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шілдеге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a:t>
            </a:r>
            <a:r>
              <a:rPr lang="kk-KZ" altLang="ru-RU" sz="1200">
                <a:latin typeface="Times New Roman" panose="02020603050405020304" pitchFamily="18" charset="0"/>
                <a:cs typeface="Times New Roman" panose="02020603050405020304" pitchFamily="18" charset="0"/>
              </a:rPr>
              <a:t>, </a:t>
            </a:r>
            <a:r>
              <a:rPr lang="kk-KZ" altLang="ru-RU" sz="1200" smtClean="0">
                <a:latin typeface="Times New Roman" panose="02020603050405020304" pitchFamily="18" charset="0"/>
                <a:cs typeface="Times New Roman" panose="02020603050405020304" pitchFamily="18" charset="0"/>
              </a:rPr>
              <a:t>күші түнде </a:t>
            </a:r>
            <a:r>
              <a:rPr lang="kk-KZ" altLang="ru-RU" sz="1200" dirty="0">
                <a:latin typeface="Times New Roman" panose="02020603050405020304" pitchFamily="18" charset="0"/>
                <a:cs typeface="Times New Roman" panose="02020603050405020304" pitchFamily="18" charset="0"/>
              </a:rPr>
              <a:t>2-7, күндіз 7-12 м/с. Ауа температурасы түнде 18-20, күндіз 32-34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19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18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96351" y="2180798"/>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18 </a:t>
            </a:r>
            <a:r>
              <a:rPr lang="kk-KZ" altLang="en-US" sz="1200" dirty="0" smtClean="0">
                <a:solidFill>
                  <a:schemeClr val="tx1"/>
                </a:solidFill>
                <a:latin typeface="Times New Roman" pitchFamily="18" charset="0"/>
                <a:cs typeface="Times New Roman" pitchFamily="18" charset="0"/>
                <a:sym typeface="+mn-ea"/>
              </a:rPr>
              <a:t>шілдеде </a:t>
            </a:r>
            <a:r>
              <a:rPr lang="kk-KZ" altLang="en-US" sz="1200" dirty="0">
                <a:solidFill>
                  <a:schemeClr val="tx1"/>
                </a:solidFill>
                <a:latin typeface="Times New Roman" pitchFamily="18" charset="0"/>
                <a:cs typeface="Times New Roman" pitchFamily="18" charset="0"/>
                <a:sym typeface="+mn-ea"/>
              </a:rPr>
              <a:t>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18 </a:t>
            </a:r>
            <a:r>
              <a:rPr lang="kk-KZ" altLang="en-US" sz="1200" dirty="0" smtClean="0">
                <a:solidFill>
                  <a:schemeClr val="tx1"/>
                </a:solidFill>
                <a:latin typeface="Times New Roman" pitchFamily="18" charset="0"/>
                <a:cs typeface="Times New Roman" pitchFamily="18" charset="0"/>
                <a:sym typeface="+mn-ea"/>
              </a:rPr>
              <a:t>шілдеде </a:t>
            </a:r>
            <a:r>
              <a:rPr lang="kk-KZ" altLang="en-US" sz="1200" dirty="0">
                <a:solidFill>
                  <a:schemeClr val="tx1"/>
                </a:solidFill>
                <a:latin typeface="Times New Roman" pitchFamily="18" charset="0"/>
                <a:cs typeface="Times New Roman" pitchFamily="18" charset="0"/>
                <a:sym typeface="+mn-ea"/>
              </a:rPr>
              <a:t>күндіз, 19 </a:t>
            </a:r>
            <a:r>
              <a:rPr lang="kk-KZ" altLang="en-US" sz="1200" dirty="0" smtClean="0">
                <a:solidFill>
                  <a:schemeClr val="tx1"/>
                </a:solidFill>
                <a:latin typeface="Times New Roman" pitchFamily="18" charset="0"/>
                <a:cs typeface="Times New Roman" pitchFamily="18" charset="0"/>
                <a:sym typeface="+mn-ea"/>
              </a:rPr>
              <a:t>шілдеде </a:t>
            </a:r>
            <a:r>
              <a:rPr lang="kk-KZ" altLang="en-US" sz="1200" dirty="0">
                <a:solidFill>
                  <a:schemeClr val="tx1"/>
                </a:solidFill>
                <a:latin typeface="Times New Roman" pitchFamily="18" charset="0"/>
                <a:cs typeface="Times New Roman" pitchFamily="18" charset="0"/>
                <a:sym typeface="+mn-ea"/>
              </a:rPr>
              <a:t>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500735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25826</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5281</cp:revision>
  <cp:lastPrinted>2021-07-01T03:56:27Z</cp:lastPrinted>
  <dcterms:created xsi:type="dcterms:W3CDTF">2018-03-27T06:03:00Z</dcterms:created>
  <dcterms:modified xsi:type="dcterms:W3CDTF">2026-07-17T08:23:30Z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