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42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708983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198</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87650706"/>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a:t>
            </a:r>
            <a:r>
              <a:rPr lang="kk-KZ" sz="1100" dirty="0" smtClean="0">
                <a:solidFill>
                  <a:srgbClr val="000000"/>
                </a:solidFill>
                <a:latin typeface="Times New Roman"/>
              </a:rPr>
              <a:t>, күндіз </a:t>
            </a:r>
            <a:r>
              <a:rPr lang="kk-KZ" sz="1100" dirty="0" smtClean="0">
                <a:solidFill>
                  <a:srgbClr val="000000"/>
                </a:solidFill>
                <a:latin typeface="Times New Roman"/>
              </a:rPr>
              <a:t>жаңбыр, </a:t>
            </a:r>
            <a:r>
              <a:rPr lang="kk-KZ" sz="1100" dirty="0" smtClean="0">
                <a:solidFill>
                  <a:srgbClr val="000000"/>
                </a:solidFill>
                <a:latin typeface="Times New Roman"/>
              </a:rPr>
              <a:t>найзағай, бұршақ</a:t>
            </a:r>
            <a:r>
              <a:rPr lang="kk-KZ" sz="1100" dirty="0" smtClean="0">
                <a:solidFill>
                  <a:srgbClr val="000000"/>
                </a:solidFill>
                <a:latin typeface="Times New Roman"/>
              </a:rPr>
              <a:t>, дауыл. Жел батыстан, </a:t>
            </a:r>
            <a:r>
              <a:rPr lang="kk-KZ" sz="1100" dirty="0" smtClean="0">
                <a:solidFill>
                  <a:srgbClr val="000000"/>
                </a:solidFill>
                <a:latin typeface="Times New Roman"/>
              </a:rPr>
              <a:t>сол</a:t>
            </a:r>
            <a:r>
              <a:rPr lang="kk-KZ" sz="1100" dirty="0" smtClean="0">
                <a:solidFill>
                  <a:srgbClr val="000000"/>
                </a:solidFill>
                <a:latin typeface="Times New Roman"/>
              </a:rPr>
              <a:t>түстік-батыстан </a:t>
            </a:r>
            <a:r>
              <a:rPr lang="kk-KZ" sz="1100" dirty="0" smtClean="0">
                <a:solidFill>
                  <a:srgbClr val="000000"/>
                </a:solidFill>
                <a:latin typeface="Times New Roman"/>
              </a:rPr>
              <a:t>соғады</a:t>
            </a:r>
            <a:r>
              <a:rPr lang="kk-KZ" sz="1100" dirty="0">
                <a:solidFill>
                  <a:srgbClr val="000000"/>
                </a:solidFill>
                <a:latin typeface="Times New Roman"/>
              </a:rPr>
              <a:t>, күші </a:t>
            </a:r>
            <a:r>
              <a:rPr lang="kk-KZ" sz="1100" dirty="0" smtClean="0">
                <a:solidFill>
                  <a:srgbClr val="000000"/>
                </a:solidFill>
                <a:latin typeface="Times New Roman"/>
              </a:rPr>
              <a:t>9-14, күндіз екпіні 15-20 </a:t>
            </a:r>
            <a:r>
              <a:rPr lang="kk-KZ" sz="1100" dirty="0" smtClean="0">
                <a:solidFill>
                  <a:srgbClr val="000000"/>
                </a:solidFill>
                <a:latin typeface="Times New Roman"/>
              </a:rPr>
              <a:t>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14-16, </a:t>
            </a:r>
            <a:r>
              <a:rPr lang="kk-KZ" sz="1100" dirty="0">
                <a:solidFill>
                  <a:srgbClr val="000000"/>
                </a:solidFill>
                <a:latin typeface="Times New Roman"/>
              </a:rPr>
              <a:t>күндіз </a:t>
            </a:r>
            <a:r>
              <a:rPr lang="kk-KZ" sz="1100" dirty="0" smtClean="0">
                <a:solidFill>
                  <a:srgbClr val="000000"/>
                </a:solidFill>
                <a:latin typeface="Times New Roman"/>
              </a:rPr>
              <a:t>24-26 </a:t>
            </a:r>
            <a:r>
              <a:rPr lang="kk-KZ" sz="1100" dirty="0">
                <a:solidFill>
                  <a:srgbClr val="000000"/>
                </a:solidFill>
                <a:latin typeface="Times New Roman"/>
              </a:rPr>
              <a:t>градус жылы.</a:t>
            </a:r>
            <a:endParaRPr lang="kk-KZ" sz="1100" b="1" dirty="0" smtClean="0">
              <a:solidFill>
                <a:srgbClr val="000000"/>
              </a:solidFill>
              <a:latin typeface="Times New Roman" pitchFamily="18" charset="0"/>
              <a:cs typeface="Times New Roman" pitchFamily="18" charset="0"/>
              <a:sym typeface="+mn-ea"/>
            </a:endParaRP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19 </a:t>
            </a:r>
            <a:r>
              <a:rPr lang="kk-KZ" sz="1100" b="1" dirty="0" smtClean="0">
                <a:solidFill>
                  <a:srgbClr val="000000"/>
                </a:solidFill>
                <a:latin typeface="Times New Roman" pitchFamily="18" charset="0"/>
                <a:cs typeface="Times New Roman" pitchFamily="18" charset="0"/>
                <a:sym typeface="+mn-ea"/>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жаңбыр, найзағай. Жел </a:t>
            </a:r>
            <a:r>
              <a:rPr lang="kk-KZ" sz="1100" dirty="0" smtClean="0">
                <a:solidFill>
                  <a:srgbClr val="000000"/>
                </a:solidFill>
                <a:latin typeface="Times New Roman"/>
              </a:rPr>
              <a:t>сол</a:t>
            </a:r>
            <a:r>
              <a:rPr lang="kk-KZ" sz="1100" dirty="0" smtClean="0">
                <a:solidFill>
                  <a:srgbClr val="000000"/>
                </a:solidFill>
                <a:latin typeface="Times New Roman"/>
              </a:rPr>
              <a:t>түстік-батыстан соғатың жел солтүстік-шығысқа ауысады күші 9-14, екпіні 15-20 </a:t>
            </a:r>
            <a:r>
              <a:rPr lang="kk-KZ" sz="1100" dirty="0" smtClean="0">
                <a:solidFill>
                  <a:srgbClr val="000000"/>
                </a:solidFill>
                <a:latin typeface="Times New Roman"/>
              </a:rPr>
              <a:t>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14-16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18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19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43415</TotalTime>
  <Words>581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7851</cp:revision>
  <cp:lastPrinted>2021-07-01T03:56:27Z</cp:lastPrinted>
  <dcterms:created xsi:type="dcterms:W3CDTF">2018-03-27T06:03:00Z</dcterms:created>
  <dcterms:modified xsi:type="dcterms:W3CDTF">2026-07-17T06:58:40Z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