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294683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18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күндіз жаңбыр, найзағай. Солтүстік-шығыстан соғатын жел солтүстік-батысқа ауысады, күші 5-10, таңертең және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14-16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19293" y="341847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55027" y="245064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AE83320A-9390-EE61-8C9D-8C338EC4D417}"/>
              </a:ext>
            </a:extLst>
          </p:cNvPr>
          <p:cNvGraphicFramePr>
            <a:graphicFrameLocks noGrp="1"/>
          </p:cNvGraphicFramePr>
          <p:nvPr>
            <p:extLst>
              <p:ext uri="{D42A27DB-BD31-4B8C-83A1-F6EECF244321}">
                <p14:modId xmlns:p14="http://schemas.microsoft.com/office/powerpoint/2010/main" val="3932923382"/>
              </p:ext>
            </p:extLst>
          </p:nvPr>
        </p:nvGraphicFramePr>
        <p:xfrm>
          <a:off x="5018549" y="4203991"/>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12485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Кашканова Г.М.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21135</TotalTime>
  <Words>607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4499</cp:revision>
  <cp:lastPrinted>2021-07-01T03:56:27Z</cp:lastPrinted>
  <dcterms:created xsi:type="dcterms:W3CDTF">2018-03-27T06:03:00Z</dcterms:created>
  <dcterms:modified xsi:type="dcterms:W3CDTF">2026-07-17T07:21:16Z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