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25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804241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№198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56993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18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17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18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таңертең және </a:t>
            </a:r>
            <a:r>
              <a:rPr lang="kk-KZ" sz="1200" dirty="0">
                <a:latin typeface="Times New Roman" panose="02020603050405020304" pitchFamily="18" charset="0"/>
                <a:cs typeface="Times New Roman" panose="02020603050405020304" pitchFamily="18" charset="0"/>
              </a:rPr>
              <a:t>күннің бірінші жартысында </a:t>
            </a:r>
            <a:r>
              <a:rPr lang="kk-KZ" sz="1200" dirty="0">
                <a:solidFill>
                  <a:prstClr val="black"/>
                </a:solidFill>
                <a:latin typeface="Times New Roman" panose="02020603050405020304" pitchFamily="18" charset="0"/>
                <a:cs typeface="Times New Roman" pitchFamily="18" charset="0"/>
              </a:rPr>
              <a:t>жаңбыр, найзағай. Солтүстік-шығыстан соғатын жел солтүстік-батысқа ауысады, күші 5-10, таңертең және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33-35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17-19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59456" y="348566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59456" y="2510717"/>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8BCF5D4-9086-34B0-DF34-A080723779C8}"/>
              </a:ext>
            </a:extLst>
          </p:cNvPr>
          <p:cNvGraphicFramePr>
            <a:graphicFrameLocks noGrp="1"/>
          </p:cNvGraphicFramePr>
          <p:nvPr>
            <p:extLst>
              <p:ext uri="{D42A27DB-BD31-4B8C-83A1-F6EECF244321}">
                <p14:modId xmlns:p14="http://schemas.microsoft.com/office/powerpoint/2010/main" val="692438606"/>
              </p:ext>
            </p:extLst>
          </p:nvPr>
        </p:nvGraphicFramePr>
        <p:xfrm>
          <a:off x="5030856" y="426625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2224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0,850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Кашканова Г.М.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25721</TotalTime>
  <Words>678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4961</cp:revision>
  <cp:lastPrinted>2021-07-01T03:56:27Z</cp:lastPrinted>
  <dcterms:created xsi:type="dcterms:W3CDTF">2018-03-27T06:03:00Z</dcterms:created>
  <dcterms:modified xsi:type="dcterms:W3CDTF">2026-07-17T07:25:35Z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