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numCol="1">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16 шілдеге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15 </a:t>
            </a:r>
            <a:r>
              <a:rPr lang="ru-RU" sz="1200" b="1" dirty="0" err="1" smtClean="0">
                <a:latin typeface="Times New Roman" pitchFamily="18" charset="0"/>
                <a:cs typeface="Times New Roman" pitchFamily="18" charset="0"/>
              </a:rPr>
              <a:t>шілдеде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16</a:t>
            </a:r>
            <a:r>
              <a:rPr lang="kk-KZ" sz="1200" b="1" dirty="0" smtClean="0">
                <a:latin typeface="Times New Roman" pitchFamily="18" charset="0"/>
                <a:cs typeface="Times New Roman" pitchFamily="18" charset="0"/>
              </a:rPr>
              <a:t> шілдеде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Оғтүстік-батыстан </a:t>
            </a:r>
            <a:r>
              <a:rPr lang="kk-KZ" sz="1200" dirty="0" smtClean="0">
                <a:latin typeface="Times New Roman" pitchFamily="18" charset="0"/>
                <a:cs typeface="Times New Roman" pitchFamily="18" charset="0"/>
              </a:rPr>
              <a:t>жел соғады, күші 5-10 м/с. Ауа температурасы түнде </a:t>
            </a:r>
            <a:r>
              <a:rPr lang="kk-KZ" sz="1200" dirty="0" smtClean="0">
                <a:latin typeface="Times New Roman" pitchFamily="18" charset="0"/>
                <a:cs typeface="Times New Roman" pitchFamily="18" charset="0"/>
              </a:rPr>
              <a:t>17-19 </a:t>
            </a:r>
            <a:r>
              <a:rPr lang="kk-KZ" sz="1200" dirty="0" smtClean="0">
                <a:latin typeface="Times New Roman" pitchFamily="18" charset="0"/>
                <a:cs typeface="Times New Roman" pitchFamily="18" charset="0"/>
              </a:rPr>
              <a:t>градус жылы, күндіз қатты ыстық </a:t>
            </a:r>
            <a:r>
              <a:rPr lang="kk-KZ" sz="1200" dirty="0" smtClean="0">
                <a:latin typeface="Times New Roman" pitchFamily="18" charset="0"/>
                <a:cs typeface="Times New Roman" pitchFamily="18" charset="0"/>
              </a:rPr>
              <a:t>37-39 </a:t>
            </a:r>
            <a:r>
              <a:rPr lang="kk-KZ" sz="1200" dirty="0" smtClean="0">
                <a:latin typeface="Times New Roman" pitchFamily="18" charset="0"/>
                <a:cs typeface="Times New Roman" pitchFamily="18" charset="0"/>
              </a:rPr>
              <a:t>градус.</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17 шілдеге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16 шілдеде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17 </a:t>
            </a:r>
            <a:r>
              <a:rPr lang="ru-RU" sz="1200" b="1" dirty="0" err="1" smtClean="0">
                <a:latin typeface="Times New Roman" pitchFamily="18" charset="0"/>
                <a:ea typeface="Times New Roman KZ" pitchFamily="18" charset="0"/>
                <a:cs typeface="Times New Roman" pitchFamily="18" charset="0"/>
              </a:rPr>
              <a:t>шілдеде</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жел соғады, күші 5-10 м/с. Ауа температурасы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4319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0.864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0.749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400" b="1" i="1" smtClean="0">
                <a:solidFill>
                  <a:srgbClr val="000000"/>
                </a:solidFill>
                <a:latin typeface="Times New Roman" panose="02020603050405020304" pitchFamily="18" charset="0"/>
                <a:cs typeface="Times New Roman" panose="02020603050405020304" pitchFamily="18" charset="0"/>
              </a:rPr>
              <a:t>Байменова </a:t>
            </a:r>
            <a:r>
              <a:rPr lang="kk-KZ" altLang="ru-RU" sz="1400" b="1" i="1" smtClean="0">
                <a:solidFill>
                  <a:srgbClr val="000000"/>
                </a:solidFill>
                <a:latin typeface="Times New Roman" panose="02020603050405020304" pitchFamily="18" charset="0"/>
                <a:cs typeface="Times New Roman" panose="02020603050405020304" pitchFamily="18" charset="0"/>
              </a:rPr>
              <a:t>А.А.</a:t>
            </a:r>
            <a:r>
              <a:rPr lang="ru-RU" altLang="ru-RU" sz="1400" b="1" i="1"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23053</TotalTime>
  <Words>524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5993</cp:revision>
  <cp:lastPrinted>2021-07-01T03:56:27Z</cp:lastPrinted>
  <dcterms:created xsi:type="dcterms:W3CDTF">2018-03-27T06:03:00Z</dcterms:created>
  <dcterms:modified xsi:type="dcterms:W3CDTF">2026-07-15T06:25:28Z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