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4096818"/>
              </p:ext>
            </p:extLst>
          </p:nvPr>
        </p:nvGraphicFramePr>
        <p:xfrm>
          <a:off x="344488" y="2292860"/>
          <a:ext cx="4465638" cy="179146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en-US" altLang="x-none" sz="1600" b="1" i="1" dirty="0">
                          <a:solidFill>
                            <a:srgbClr val="002060"/>
                          </a:solidFill>
                          <a:latin typeface="Times New Roman" panose="02020603050405020304" pitchFamily="18" charset="0"/>
                          <a:cs typeface="Times New Roman" panose="02020603050405020304" pitchFamily="18" charset="0"/>
                        </a:rPr>
                        <a:t>6</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0542318"/>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448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a:t>
            </a:r>
            <a:r>
              <a:rPr lang="en-US" altLang="ru-RU" sz="1100" b="1" dirty="0">
                <a:latin typeface="Times New Roman" panose="02020603050405020304" pitchFamily="18" charset="0"/>
                <a:cs typeface="Times New Roman" panose="02020603050405020304" pitchFamily="18" charset="0"/>
              </a:rPr>
              <a:t>6</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1</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32382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32073</TotalTime>
  <Words>570</Words>
  <Application>Microsoft Office PowerPoint</Application>
  <PresentationFormat>Лист A4 (210x297 мм)</PresentationFormat>
  <Paragraphs>87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4396</cp:revision>
  <cp:lastPrinted>2021-07-01T07:38:07Z</cp:lastPrinted>
  <dcterms:created xsi:type="dcterms:W3CDTF">2018-03-27T06:03:00Z</dcterms:created>
  <dcterms:modified xsi:type="dcterms:W3CDTF">2026-07-15T06:42:58Z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