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7853203"/>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16 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15</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16</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kern="1400" dirty="0">
                <a:solidFill>
                  <a:srgbClr val="000000"/>
                </a:solidFill>
                <a:latin typeface="Times New Roman" panose="02020603050405020304" pitchFamily="18" charset="0"/>
                <a:ea typeface="Times New Roman" panose="02020603050405020304" pitchFamily="18" charset="0"/>
              </a:rPr>
              <a:t>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Батыстан жел соғады, күші 5-10, күндіз екпіні 15-18 м/с. Ауа температурасы түнде 18-20, күндіз 29-31 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17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16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16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17 шілдеде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күтілуде</a:t>
            </a:r>
            <a:r>
              <a:rPr lang="ru-RU" sz="115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48575</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7089</cp:revision>
  <cp:lastPrinted>2021-07-01T07:38:07Z</cp:lastPrinted>
  <dcterms:created xsi:type="dcterms:W3CDTF">2018-03-27T06:03:00Z</dcterms:created>
  <dcterms:modified xsi:type="dcterms:W3CDTF">2026-07-15T07:32:03Z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