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75833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бұршақ, дауыл. Оңтүстіктен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екпіні 15-18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56" y="35559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3000" y="2600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4291885650"/>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Ақанова А.Е.</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20508</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4579</cp:revision>
  <cp:lastPrinted>2021-07-01T03:56:27Z</cp:lastPrinted>
  <dcterms:created xsi:type="dcterms:W3CDTF">2018-03-27T06:03:00Z</dcterms:created>
  <dcterms:modified xsi:type="dcterms:W3CDTF">2026-07-15T07:54:59Z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