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260" y="50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4028385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196</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шілде</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697563"/>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751080">
                  <a:extLst>
                    <a:ext uri="{9D8B030D-6E8A-4147-A177-3AD203B41FA5}">
                      <a16:colId xmlns:a16="http://schemas.microsoft.com/office/drawing/2014/main" xmlns="" val="1276116030"/>
                    </a:ext>
                  </a:extLst>
                </a:gridCol>
                <a:gridCol w="1584176">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102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0.204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602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756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0.151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0.212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4" y="182843"/>
            <a:ext cx="4629532"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16 </a:t>
            </a:r>
            <a:r>
              <a:rPr lang="kk-KZ" altLang="ru-RU" sz="1100" b="1" dirty="0" smtClean="0">
                <a:latin typeface="Times New Roman" panose="02020603050405020304" pitchFamily="18" charset="0"/>
                <a:cs typeface="Times New Roman" panose="02020603050405020304" pitchFamily="18" charset="0"/>
              </a:rPr>
              <a:t>шілдеге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15 </a:t>
            </a:r>
            <a:r>
              <a:rPr lang="kk-KZ" altLang="ru-RU" sz="1100" b="1" dirty="0" smtClean="0">
                <a:latin typeface="Times New Roman" panose="02020603050405020304" pitchFamily="18" charset="0"/>
                <a:cs typeface="Times New Roman" panose="02020603050405020304" pitchFamily="18" charset="0"/>
              </a:rPr>
              <a:t>шілде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16 </a:t>
            </a:r>
            <a:r>
              <a:rPr lang="kk-KZ" altLang="ru-RU" sz="1100" b="1" dirty="0" smtClean="0">
                <a:latin typeface="Times New Roman" panose="02020603050405020304" pitchFamily="18" charset="0"/>
                <a:cs typeface="Times New Roman" panose="02020603050405020304" pitchFamily="18" charset="0"/>
              </a:rPr>
              <a:t>шілдеге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 </a:t>
            </a:r>
            <a:r>
              <a:rPr lang="kk-KZ" sz="1100" dirty="0" smtClean="0">
                <a:solidFill>
                  <a:srgbClr val="000000"/>
                </a:solidFill>
                <a:latin typeface="Times New Roman"/>
              </a:rPr>
              <a:t>күндіз жаңбыр, найзағай, бұршақ. Жел солтүстік-батыстан соғады</a:t>
            </a:r>
            <a:r>
              <a:rPr lang="kk-KZ" sz="1100" dirty="0">
                <a:solidFill>
                  <a:srgbClr val="000000"/>
                </a:solidFill>
                <a:latin typeface="Times New Roman"/>
              </a:rPr>
              <a:t>, күші </a:t>
            </a:r>
            <a:r>
              <a:rPr lang="kk-KZ" sz="1100" dirty="0" smtClean="0">
                <a:solidFill>
                  <a:srgbClr val="000000"/>
                </a:solidFill>
                <a:latin typeface="Times New Roman"/>
              </a:rPr>
              <a:t>9-14, күндіз екпіні 15-20 м/с</a:t>
            </a:r>
            <a:r>
              <a:rPr lang="kk-KZ" sz="1100" dirty="0">
                <a:solidFill>
                  <a:srgbClr val="000000"/>
                </a:solidFill>
                <a:latin typeface="Times New Roman"/>
              </a:rPr>
              <a:t>. Ауа температурасы түнде </a:t>
            </a:r>
            <a:r>
              <a:rPr lang="kk-KZ" sz="1100" dirty="0" smtClean="0">
                <a:solidFill>
                  <a:srgbClr val="000000"/>
                </a:solidFill>
                <a:latin typeface="Times New Roman"/>
              </a:rPr>
              <a:t>14-16, </a:t>
            </a:r>
            <a:r>
              <a:rPr lang="kk-KZ" sz="1100" dirty="0">
                <a:solidFill>
                  <a:srgbClr val="000000"/>
                </a:solidFill>
                <a:latin typeface="Times New Roman"/>
              </a:rPr>
              <a:t>күндіз </a:t>
            </a:r>
            <a:r>
              <a:rPr lang="kk-KZ" sz="1100" dirty="0" smtClean="0">
                <a:solidFill>
                  <a:srgbClr val="000000"/>
                </a:solidFill>
                <a:latin typeface="Times New Roman"/>
              </a:rPr>
              <a:t>28-30 </a:t>
            </a:r>
            <a:r>
              <a:rPr lang="kk-KZ" sz="1100" dirty="0">
                <a:solidFill>
                  <a:srgbClr val="000000"/>
                </a:solidFill>
                <a:latin typeface="Times New Roman"/>
              </a:rPr>
              <a:t>градус жылы.</a:t>
            </a:r>
            <a:endParaRPr lang="kk-KZ" sz="1100" b="1" dirty="0" smtClean="0">
              <a:solidFill>
                <a:srgbClr val="000000"/>
              </a:solidFill>
              <a:latin typeface="Times New Roman" pitchFamily="18" charset="0"/>
              <a:cs typeface="Times New Roman" pitchFamily="18" charset="0"/>
              <a:sym typeface="+mn-ea"/>
            </a:endParaRPr>
          </a:p>
          <a:p>
            <a:pPr lvl="0" algn="ctr"/>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17 </a:t>
            </a:r>
            <a:r>
              <a:rPr lang="kk-KZ" sz="1100" b="1" dirty="0" smtClean="0">
                <a:solidFill>
                  <a:srgbClr val="000000"/>
                </a:solidFill>
                <a:latin typeface="Times New Roman" pitchFamily="18" charset="0"/>
                <a:cs typeface="Times New Roman" pitchFamily="18" charset="0"/>
                <a:sym typeface="+mn-ea"/>
              </a:rPr>
              <a:t>шілдеге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16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17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08000" algn="just"/>
            <a:r>
              <a:rPr lang="kk-KZ" sz="1100" dirty="0">
                <a:solidFill>
                  <a:srgbClr val="000000"/>
                </a:solidFill>
                <a:latin typeface="Times New Roman"/>
              </a:rPr>
              <a:t>Көшпелі бұлтты, </a:t>
            </a:r>
            <a:r>
              <a:rPr lang="kk-KZ" sz="1100" dirty="0" smtClean="0">
                <a:solidFill>
                  <a:srgbClr val="000000"/>
                </a:solidFill>
                <a:latin typeface="Times New Roman"/>
              </a:rPr>
              <a:t>жаңбыр, найзағай. </a:t>
            </a:r>
            <a:r>
              <a:rPr lang="kk-KZ" sz="1100" dirty="0" smtClean="0">
                <a:solidFill>
                  <a:srgbClr val="000000"/>
                </a:solidFill>
                <a:latin typeface="Times New Roman"/>
              </a:rPr>
              <a:t>Жел </a:t>
            </a:r>
            <a:r>
              <a:rPr lang="kk-KZ" sz="1100" dirty="0" smtClean="0">
                <a:solidFill>
                  <a:srgbClr val="000000"/>
                </a:solidFill>
                <a:latin typeface="Times New Roman"/>
              </a:rPr>
              <a:t>оңтүстік-батыстан </a:t>
            </a:r>
            <a:r>
              <a:rPr lang="kk-KZ" sz="1100" dirty="0">
                <a:solidFill>
                  <a:srgbClr val="000000"/>
                </a:solidFill>
                <a:latin typeface="Times New Roman"/>
              </a:rPr>
              <a:t>соғады, күші </a:t>
            </a:r>
            <a:r>
              <a:rPr lang="kk-KZ" sz="1100" dirty="0" smtClean="0">
                <a:solidFill>
                  <a:srgbClr val="000000"/>
                </a:solidFill>
                <a:latin typeface="Times New Roman"/>
              </a:rPr>
              <a:t>7-12 м/с</a:t>
            </a:r>
            <a:r>
              <a:rPr lang="kk-KZ" sz="1100" dirty="0">
                <a:solidFill>
                  <a:srgbClr val="000000"/>
                </a:solidFill>
                <a:latin typeface="Times New Roman"/>
              </a:rPr>
              <a:t>. Ауа </a:t>
            </a:r>
            <a:r>
              <a:rPr lang="kk-KZ" sz="1100" smtClean="0">
                <a:solidFill>
                  <a:srgbClr val="000000"/>
                </a:solidFill>
                <a:latin typeface="Times New Roman"/>
              </a:rPr>
              <a:t>температурасы </a:t>
            </a:r>
            <a:r>
              <a:rPr lang="kk-KZ" sz="1100" smtClean="0">
                <a:solidFill>
                  <a:srgbClr val="000000"/>
                </a:solidFill>
                <a:latin typeface="Times New Roman"/>
              </a:rPr>
              <a:t>15-17 </a:t>
            </a:r>
            <a:r>
              <a:rPr lang="kk-KZ" sz="1100" dirty="0" smtClean="0">
                <a:solidFill>
                  <a:srgbClr val="000000"/>
                </a:solidFill>
                <a:latin typeface="Times New Roman"/>
              </a:rPr>
              <a:t>градус </a:t>
            </a:r>
            <a:r>
              <a:rPr lang="kk-KZ" sz="1100" dirty="0">
                <a:solidFill>
                  <a:srgbClr val="000000"/>
                </a:solidFill>
                <a:latin typeface="Times New Roman"/>
              </a:rPr>
              <a:t>жылы.</a:t>
            </a:r>
          </a:p>
          <a:p>
            <a:pPr lvl="0" indent="108000" algn="just"/>
            <a:endParaRPr lang="kk-KZ" sz="1100" dirty="0" smtClean="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16 </a:t>
            </a:r>
            <a:r>
              <a:rPr lang="kk-KZ" sz="1100" b="1" dirty="0" smtClean="0">
                <a:solidFill>
                  <a:srgbClr val="000000"/>
                </a:solidFill>
                <a:latin typeface="Times New Roman" panose="02020603050405020304" pitchFamily="18" charset="0"/>
                <a:cs typeface="Times New Roman" panose="02020603050405020304" pitchFamily="18" charset="0"/>
                <a:sym typeface="+mn-ea"/>
              </a:rPr>
              <a:t>шілде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17 </a:t>
            </a:r>
            <a:r>
              <a:rPr lang="kk-KZ" sz="1100" b="1" dirty="0" smtClean="0">
                <a:solidFill>
                  <a:srgbClr val="000000"/>
                </a:solidFill>
                <a:latin typeface="Times New Roman" panose="02020603050405020304" pitchFamily="18" charset="0"/>
                <a:cs typeface="Times New Roman" panose="02020603050405020304" pitchFamily="18" charset="0"/>
                <a:sym typeface="+mn-ea"/>
              </a:rPr>
              <a:t>шілде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сейілуіне</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43406</TotalTime>
  <Words>572</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7845</cp:revision>
  <cp:lastPrinted>2021-07-01T03:56:27Z</cp:lastPrinted>
  <dcterms:created xsi:type="dcterms:W3CDTF">2018-03-27T06:03:00Z</dcterms:created>
  <dcterms:modified xsi:type="dcterms:W3CDTF">2026-07-15T06:20:29Z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