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352146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шілдеге ауа-райы болжамы</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жаңбыр</a:t>
            </a:r>
            <a:r>
              <a:rPr lang="kk-KZ" sz="1200" dirty="0" smtClean="0">
                <a:solidFill>
                  <a:prstClr val="black"/>
                </a:solidFill>
                <a:latin typeface="Times New Roman" panose="02020603050405020304" pitchFamily="18" charset="0"/>
                <a:ea typeface="Calibri" panose="020F0502020204030204" pitchFamily="34" charset="0"/>
              </a:rPr>
              <a:t>, найзағай, </a:t>
            </a:r>
            <a:r>
              <a:rPr lang="kk-KZ" sz="1200" dirty="0">
                <a:solidFill>
                  <a:prstClr val="black"/>
                </a:solidFill>
                <a:latin typeface="Times New Roman" panose="02020603050405020304" pitchFamily="18" charset="0"/>
                <a:ea typeface="Calibri" panose="020F0502020204030204" pitchFamily="34" charset="0"/>
              </a:rPr>
              <a:t>күндіз </a:t>
            </a:r>
            <a:r>
              <a:rPr lang="kk-KZ" sz="1200" dirty="0" smtClean="0">
                <a:solidFill>
                  <a:prstClr val="black"/>
                </a:solidFill>
                <a:latin typeface="Times New Roman" panose="02020603050405020304" pitchFamily="18" charset="0"/>
                <a:ea typeface="Calibri" panose="020F0502020204030204" pitchFamily="34" charset="0"/>
              </a:rPr>
              <a:t>бұршак</a:t>
            </a:r>
            <a:r>
              <a:rPr lang="kk-KZ" sz="1200" dirty="0" smtClean="0">
                <a:solidFill>
                  <a:prstClr val="black"/>
                </a:solidFill>
                <a:latin typeface="Times New Roman" panose="02020603050405020304" pitchFamily="18" charset="0"/>
                <a:ea typeface="Calibri" panose="020F0502020204030204" pitchFamily="34" charset="0"/>
              </a:rPr>
              <a:t>, дауыл</a:t>
            </a:r>
            <a:r>
              <a:rPr lang="ru-RU" sz="1200" dirty="0" smtClean="0">
                <a:solidFill>
                  <a:prstClr val="black"/>
                </a:solidFill>
                <a:latin typeface="Times New Roman" panose="02020603050405020304" pitchFamily="18" charset="0"/>
                <a:ea typeface="Calibri" panose="020F0502020204030204" pitchFamily="34" charset="0"/>
              </a:rPr>
              <a:t>.</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Түнде</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және</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таңертең</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тұман</a:t>
            </a:r>
            <a:r>
              <a:rPr lang="ru-RU" sz="1200" dirty="0" smtClean="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О</a:t>
            </a:r>
            <a:r>
              <a:rPr lang="kk-KZ" sz="1200" dirty="0" smtClean="0">
                <a:latin typeface="Times New Roman" panose="02020603050405020304" pitchFamily="18" charset="0"/>
                <a:ea typeface="Calibri" panose="020F0502020204030204" pitchFamily="34" charset="0"/>
              </a:rPr>
              <a:t>ң</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батыстан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9-14, 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a:t>
            </a:r>
            <a:r>
              <a:rPr lang="ru-RU" sz="1200" dirty="0" smtClean="0">
                <a:solidFill>
                  <a:prstClr val="black"/>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16-18,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26-28 </a:t>
            </a:r>
            <a:r>
              <a:rPr lang="ru-RU" sz="1200" dirty="0" smtClean="0">
                <a:latin typeface="Times New Roman" panose="02020603050405020304" pitchFamily="18" charset="0"/>
                <a:ea typeface="Calibri" panose="020F0502020204030204" pitchFamily="34" charset="0"/>
              </a:rPr>
              <a:t>градус </a:t>
            </a:r>
            <a:r>
              <a:rPr lang="ru-RU" sz="1200" dirty="0" err="1" smtClean="0">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Сол</a:t>
            </a:r>
            <a:r>
              <a:rPr lang="ru-RU" sz="1200" dirty="0" err="1" smtClean="0">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18-20 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32268565"/>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32708</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5892</cp:revision>
  <cp:lastPrinted>2021-07-01T07:38:07Z</cp:lastPrinted>
  <dcterms:created xsi:type="dcterms:W3CDTF">2018-03-27T06:03:00Z</dcterms:created>
  <dcterms:modified xsi:type="dcterms:W3CDTF">2026-07-15T07:25:21Z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