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4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74574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өткінші жаңбыр, найзағай, бұршақ, дауыл. Оңтүстік-шығыстан соғатын жел солтүстік-батысқа ауысады,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екпіні 15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9293" y="341847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186" y="25252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2721036772"/>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Ақанова А.Е.</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21123</TotalTime>
  <Words>612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4493</cp:revision>
  <cp:lastPrinted>2021-07-01T03:56:27Z</cp:lastPrinted>
  <dcterms:created xsi:type="dcterms:W3CDTF">2018-03-27T06:03:00Z</dcterms:created>
  <dcterms:modified xsi:type="dcterms:W3CDTF">2026-07-15T08:06:40Z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