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15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58039169"/>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16</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15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16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жаңбыр, найзағай, күндіз бұршақ, дауыл. Оңтүстік-батыстан жел соғады, күші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9-14 м/с, </a:t>
            </a:r>
            <a:r>
              <a:rPr lang="kk-KZ" sz="1100" dirty="0">
                <a:latin typeface="Times New Roman" pitchFamily="18" charset="0"/>
                <a:cs typeface="Times New Roman" pitchFamily="18" charset="0"/>
              </a:rPr>
              <a:t>күндіз 15-20, екпіні 23-28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16-18, күндіз 26-28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16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17</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16</a:t>
            </a:r>
            <a:r>
              <a:rPr lang="kk-KZ" sz="1100" dirty="0">
                <a:solidFill>
                  <a:schemeClr val="tx1"/>
                </a:solidFill>
                <a:latin typeface="Times New Roman" pitchFamily="18" charset="0"/>
                <a:cs typeface="Times New Roman" pitchFamily="18" charset="0"/>
              </a:rPr>
              <a:t> шілдеде, 17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18672</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8292</cp:revision>
  <cp:lastPrinted>2021-07-01T03:56:27Z</cp:lastPrinted>
  <dcterms:created xsi:type="dcterms:W3CDTF">2018-03-27T06:03:00Z</dcterms:created>
  <dcterms:modified xsi:type="dcterms:W3CDTF">2026-07-15T07:35:44Z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