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70" d="100"/>
          <a:sy n="70" d="100"/>
        </p:scale>
        <p:origin x="-1992" y="38"/>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2836358"/>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15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15</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3798939"/>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0.644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0.488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34568"/>
            <a:ext cx="4257035" cy="1885131"/>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16 </a:t>
            </a:r>
            <a:r>
              <a:rPr lang="kk-KZ" sz="1050" b="1" kern="1400" dirty="0">
                <a:latin typeface="Times New Roman" panose="02020603050405020304" pitchFamily="18" charset="0"/>
                <a:cs typeface="Times New Roman" panose="02020603050405020304" pitchFamily="18" charset="0"/>
              </a:rPr>
              <a:t>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15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16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Көшпелі бұлтты, таңертең және күндіз жаңбыр, найзағай.</a:t>
            </a:r>
            <a:r>
              <a:rPr lang="kk-KZ" sz="1100" dirty="0">
                <a:latin typeface="Times New Roman" panose="02020603050405020304" pitchFamily="18" charset="0"/>
                <a:cs typeface="Times New Roman" panose="02020603050405020304" pitchFamily="18" charset="0"/>
              </a:rPr>
              <a:t> Оңтүстік-шығыстан </a:t>
            </a:r>
            <a:r>
              <a:rPr lang="kk-KZ" sz="1050" dirty="0">
                <a:latin typeface="Times New Roman" panose="02020603050405020304" pitchFamily="18" charset="0"/>
                <a:cs typeface="Times New Roman" panose="02020603050405020304" pitchFamily="18" charset="0"/>
              </a:rPr>
              <a:t>жел соғады, күші 9-14, екпіні 15-20 м/с. Ауа температурасы түнде 19-21, күндіз 32-34 градус жылы.</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17</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16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17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 Солтүстік-батыстан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9-14</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22-24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56925</TotalTime>
  <Words>604</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7931</cp:revision>
  <cp:lastPrinted>2025-07-15T07:11:11Z</cp:lastPrinted>
  <dcterms:created xsi:type="dcterms:W3CDTF">2018-03-27T06:03:00Z</dcterms:created>
  <dcterms:modified xsi:type="dcterms:W3CDTF">2026-07-15T06:07:52Z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