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06003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Оңтүстік-батыстан, батыстан жел соғады, күші 9-14, күндіз екпіні 15-20 м/с. Ауа температурасы түнде 19-21,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20-22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58220990"/>
              </p:ext>
            </p:extLst>
          </p:nvPr>
        </p:nvGraphicFramePr>
        <p:xfrm>
          <a:off x="5014637" y="4437112"/>
          <a:ext cx="4572000" cy="1973503"/>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235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22658</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4355</cp:revision>
  <cp:lastPrinted>2021-07-01T07:38:07Z</cp:lastPrinted>
  <dcterms:created xsi:type="dcterms:W3CDTF">2018-03-27T06:03:00Z</dcterms:created>
  <dcterms:modified xsi:type="dcterms:W3CDTF">2026-07-15T06:55:41Z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