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24" y="-4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3742121"/>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a:t>
            </a:r>
            <a:r>
              <a:rPr lang="en-US"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en-US" altLang="ru-RU" sz="1200" dirty="0">
                <a:latin typeface="Times New Roman" panose="02020603050405020304" pitchFamily="18" charset="0"/>
                <a:cs typeface="Times New Roman" panose="02020603050405020304" pitchFamily="18" charset="0"/>
              </a:rPr>
              <a:t>20-22</a:t>
            </a:r>
            <a:r>
              <a:rPr lang="kk-KZ" altLang="ru-RU" sz="1200" dirty="0">
                <a:latin typeface="Times New Roman" panose="02020603050405020304" pitchFamily="18" charset="0"/>
                <a:cs typeface="Times New Roman" panose="02020603050405020304" pitchFamily="18" charset="0"/>
              </a:rPr>
              <a:t>, күндіз </a:t>
            </a:r>
            <a:r>
              <a:rPr lang="en-US" altLang="ru-RU" sz="1200" dirty="0">
                <a:latin typeface="Times New Roman" panose="02020603050405020304" pitchFamily="18" charset="0"/>
                <a:cs typeface="Times New Roman" panose="02020603050405020304" pitchFamily="18" charset="0"/>
              </a:rPr>
              <a:t>31-33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17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16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433414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25826</TotalTime>
  <Words>562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5276</cp:revision>
  <cp:lastPrinted>2021-07-01T03:56:27Z</cp:lastPrinted>
  <dcterms:created xsi:type="dcterms:W3CDTF">2018-03-27T06:03:00Z</dcterms:created>
  <dcterms:modified xsi:type="dcterms:W3CDTF">2026-07-15T08:45:49Z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