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78" autoAdjust="0"/>
    <p:restoredTop sz="94610"/>
  </p:normalViewPr>
  <p:slideViewPr>
    <p:cSldViewPr snapToGrid="0">
      <p:cViewPr varScale="1">
        <p:scale>
          <a:sx n="113" d="100"/>
          <a:sy n="113" d="100"/>
        </p:scale>
        <p:origin x="21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3212509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en-US" dirty="0"/>
                        <a:t>1</a:t>
                      </a:r>
                      <a:r>
                        <a:rPr lang="ru-RU" dirty="0"/>
                        <a:t>96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15</a:t>
                      </a:r>
                      <a:r>
                        <a:rPr lang="en-US" dirty="0"/>
                        <a:t> </a:t>
                      </a:r>
                      <a:r>
                        <a:rPr lang="ru-RU" baseline="0" dirty="0" err="1"/>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852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16</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шілдеге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15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16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өткінші жаңбыр, найзағай, дауыл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түнде 5-10, күндіз           9-14</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kk-KZ"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екпіні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15-20 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18-20,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31-33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a:p>
            <a:pPr algn="just" hangingPunct="1">
              <a:spcBef>
                <a:spcPct val="0"/>
              </a:spcBef>
              <a:buFont typeface="Arial" panose="020B0604020202020204" pitchFamily="34" charset="0"/>
              <a:buNone/>
            </a:pP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17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16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17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buFont typeface="Arial" panose="020B0604020202020204" pitchFamily="34" charset="0"/>
              <a:buNone/>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9-14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17-19</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p:txBody>
      </p:sp>
      <p:graphicFrame>
        <p:nvGraphicFramePr>
          <p:cNvPr id="27" name="Table"/>
          <p:cNvGraphicFramePr/>
          <p:nvPr>
            <p:extLst>
              <p:ext uri="{D42A27DB-BD31-4B8C-83A1-F6EECF244321}">
                <p14:modId xmlns:p14="http://schemas.microsoft.com/office/powerpoint/2010/main" val="350861754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76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734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5,7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15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TextBox 14">
            <a:extLst>
              <a:ext uri="{FF2B5EF4-FFF2-40B4-BE49-F238E27FC236}">
                <a16:creationId xmlns:a16="http://schemas.microsoft.com/office/drawing/2014/main" id="{C04C0385-2627-4C36-871E-78D9F7855DA8}"/>
              </a:ext>
            </a:extLst>
          </p:cNvPr>
          <p:cNvSpPr txBox="1">
            <a:spLocks noChangeArrowheads="1"/>
          </p:cNvSpPr>
          <p:nvPr/>
        </p:nvSpPr>
        <p:spPr bwMode="auto">
          <a:xfrm>
            <a:off x="4973637" y="2443927"/>
            <a:ext cx="48133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540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kk-KZ" altLang="en-US" sz="1200" dirty="0">
                <a:latin typeface="Times New Roman" panose="02020603050405020304" pitchFamily="18" charset="0"/>
                <a:cs typeface="Times New Roman" panose="02020603050405020304" pitchFamily="18" charset="0"/>
                <a:sym typeface="+mn-ea"/>
              </a:rPr>
              <a:t>Метеорологиялық </a:t>
            </a:r>
            <a:r>
              <a:rPr lang="kk-KZ" altLang="en-US" sz="1200">
                <a:latin typeface="Times New Roman" panose="02020603050405020304" pitchFamily="18" charset="0"/>
                <a:cs typeface="Times New Roman" panose="02020603050405020304" pitchFamily="18" charset="0"/>
                <a:sym typeface="+mn-ea"/>
              </a:rPr>
              <a:t>жағдайлар қала </a:t>
            </a:r>
            <a:r>
              <a:rPr lang="kk-KZ" altLang="en-US" sz="1200" dirty="0">
                <a:latin typeface="Times New Roman" panose="02020603050405020304" pitchFamily="18" charset="0"/>
                <a:cs typeface="Times New Roman" panose="02020603050405020304" pitchFamily="18" charset="0"/>
                <a:sym typeface="+mn-ea"/>
              </a:rPr>
              <a:t>атмосферасында ластаушы заттардың</a:t>
            </a:r>
            <a:r>
              <a:rPr lang="kk-KZ" altLang="en-US" sz="1200" b="1" dirty="0">
                <a:latin typeface="Times New Roman" panose="02020603050405020304" pitchFamily="18" charset="0"/>
                <a:cs typeface="Times New Roman" panose="02020603050405020304" pitchFamily="18" charset="0"/>
                <a:sym typeface="+mn-ea"/>
              </a:rPr>
              <a:t> сейілуіне </a:t>
            </a:r>
            <a:r>
              <a:rPr lang="kk-KZ" altLang="en-US" sz="1200" dirty="0">
                <a:latin typeface="Times New Roman" panose="02020603050405020304" pitchFamily="18" charset="0"/>
                <a:cs typeface="Times New Roman" panose="02020603050405020304" pitchFamily="18" charset="0"/>
                <a:sym typeface="+mn-ea"/>
              </a:rPr>
              <a:t>ықпал етеді</a:t>
            </a:r>
            <a:r>
              <a:rPr lang="ru-RU" altLang="ru-RU" sz="1200" dirty="0">
                <a:latin typeface="Times New Roman" panose="02020603050405020304" pitchFamily="18" charset="0"/>
                <a:cs typeface="Times New Roman" panose="02020603050405020304" pitchFamily="18" charset="0"/>
              </a:rPr>
              <a:t>.</a:t>
            </a:r>
          </a:p>
          <a:p>
            <a:pPr algn="just">
              <a:spcBef>
                <a:spcPct val="0"/>
              </a:spcBef>
              <a:buFontTx/>
              <a:buNone/>
            </a:pPr>
            <a:r>
              <a:rPr lang="ru-RU" altLang="ru-RU" sz="1200" dirty="0" err="1">
                <a:latin typeface="Times New Roman" panose="02020603050405020304" pitchFamily="18" charset="0"/>
                <a:cs typeface="Times New Roman" panose="02020603050405020304" pitchFamily="18" charset="0"/>
              </a:rPr>
              <a:t>Жалпы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қала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бойынша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деңгейінің</a:t>
            </a:r>
            <a:r>
              <a:rPr lang="ru-RU" altLang="ru-RU" sz="1200"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төмен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күтілуде</a:t>
            </a:r>
            <a:r>
              <a:rPr lang="ru-RU" altLang="ru-RU" sz="1200" dirty="0">
                <a:latin typeface="Times New Roman" panose="02020603050405020304" pitchFamily="18" charset="0"/>
                <a:cs typeface="Times New Roman" panose="02020603050405020304" pitchFamily="18" charset="0"/>
              </a:rPr>
              <a:t>.</a:t>
            </a:r>
          </a:p>
          <a:p>
            <a:pPr algn="just">
              <a:spcBef>
                <a:spcPct val="0"/>
              </a:spcBef>
              <a:buFontTx/>
              <a:buNone/>
            </a:pPr>
            <a:endParaRPr lang="ru-RU" altLang="ru-RU" sz="1200" dirty="0">
              <a:latin typeface="Times New Roman" panose="02020603050405020304" pitchFamily="18" charset="0"/>
              <a:cs typeface="Times New Roman" panose="02020603050405020304" pitchFamily="18" charset="0"/>
            </a:endParaRPr>
          </a:p>
          <a:p>
            <a:pPr algn="just">
              <a:spcBef>
                <a:spcPct val="0"/>
              </a:spcBef>
              <a:buNone/>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a:p>
            <a:pPr algn="just">
              <a:spcBef>
                <a:spcPct val="0"/>
              </a:spcBef>
              <a:buFontTx/>
              <a:buNone/>
            </a:pP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a:latin typeface="Times New Roman"/>
                <a:ea typeface="Times New Roman"/>
                <a:cs typeface="Times New Roman"/>
                <a:sym typeface="Times New Roman"/>
              </a:rPr>
              <a:t> Н</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546</TotalTime>
  <Words>674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152</cp:revision>
  <dcterms:modified xsi:type="dcterms:W3CDTF">2026-07-15T09:00:42Z</dcterms:modified>
</cp:coreProperties>
</file>