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474146"/>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a:t>
            </a:r>
            <a:r>
              <a:rPr lang="en-US"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түнде </a:t>
            </a:r>
            <a:r>
              <a:rPr lang="en-US" altLang="ru-RU" sz="1200" dirty="0" smtClean="0">
                <a:latin typeface="Times New Roman" panose="02020603050405020304" pitchFamily="18" charset="0"/>
                <a:cs typeface="Times New Roman" panose="02020603050405020304" pitchFamily="18" charset="0"/>
              </a:rPr>
              <a:t>20-22</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en-US" altLang="ru-RU" sz="1200" dirty="0" smtClean="0">
                <a:latin typeface="Times New Roman" panose="02020603050405020304" pitchFamily="18" charset="0"/>
                <a:cs typeface="Times New Roman" panose="02020603050405020304" pitchFamily="18" charset="0"/>
              </a:rPr>
              <a:t>31-33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17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81380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28424</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5371</cp:revision>
  <cp:lastPrinted>2021-07-01T07:38:07Z</cp:lastPrinted>
  <dcterms:created xsi:type="dcterms:W3CDTF">2018-03-27T06:03:00Z</dcterms:created>
  <dcterms:modified xsi:type="dcterms:W3CDTF">2026-07-15T08:45:11Z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