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8789879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19</a:t>
                      </a:r>
                      <a:r>
                        <a:rPr lang="ru-RU" altLang="x-none" sz="1600" b="1" i="1" dirty="0" smtClean="0">
                          <a:solidFill>
                            <a:srgbClr val="002060"/>
                          </a:solidFill>
                          <a:latin typeface="Times New Roman" panose="02020603050405020304" pitchFamily="18" charset="0"/>
                          <a:cs typeface="Times New Roman" panose="02020603050405020304" pitchFamily="18" charset="0"/>
                        </a:rPr>
                        <a:t>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smtClean="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4</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smtClean="0">
                <a:latin typeface="Times New Roman" panose="02020603050405020304" pitchFamily="18" charset="0"/>
                <a:cs typeface="Times New Roman" panose="02020603050405020304" pitchFamily="18" charset="0"/>
              </a:rPr>
              <a:t>атмосфералық ауасының  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918957245"/>
              </p:ext>
            </p:extLst>
          </p:nvPr>
        </p:nvGraphicFramePr>
        <p:xfrm>
          <a:off x="5013732" y="4257917"/>
          <a:ext cx="4691064" cy="206581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11243">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a:t>
                      </a: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0</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46659"/>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бойынша</a:t>
            </a:r>
            <a:r>
              <a:rPr lang="ru-RU" altLang="ru-RU" sz="1200" b="1" dirty="0" smtClean="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ауа-райы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шілдеден</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шілдеге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pPr algn="just"/>
            <a:r>
              <a:rPr lang="kk-KZ" sz="1100" dirty="0" smtClean="0">
                <a:latin typeface="Times New Roman" pitchFamily="18" charset="0"/>
                <a:cs typeface="Times New Roman" pitchFamily="18" charset="0"/>
              </a:rPr>
              <a:t>    </a:t>
            </a:r>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түнде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40-42 </a:t>
            </a:r>
            <a:r>
              <a:rPr lang="kk-KZ" sz="1100" dirty="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қатты ыстық.</a:t>
            </a:r>
            <a:endParaRPr lang="kk-KZ" sz="1100" dirty="0" smtClean="0">
              <a:latin typeface="Times New Roman" pitchFamily="18" charset="0"/>
              <a:cs typeface="Times New Roman" pitchFamily="18" charset="0"/>
            </a:endParaRPr>
          </a:p>
          <a:p>
            <a:pPr algn="just"/>
            <a:endParaRPr lang="ru-RU" sz="1100" dirty="0" smtClean="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Түнде </a:t>
            </a:r>
            <a:r>
              <a:rPr lang="ru-RU" altLang="ru-RU" sz="1200" b="1" dirty="0" smtClean="0">
                <a:latin typeface="Times New Roman" pitchFamily="18" charset="0"/>
                <a:cs typeface="Times New Roman" pitchFamily="18" charset="0"/>
              </a:rPr>
              <a:t>16 </a:t>
            </a:r>
            <a:r>
              <a:rPr lang="kk-KZ" altLang="ru-RU" sz="1200" b="1" dirty="0" smtClean="0">
                <a:latin typeface="Times New Roman" pitchFamily="18" charset="0"/>
                <a:cs typeface="Times New Roman" pitchFamily="18" charset="0"/>
              </a:rPr>
              <a:t>шілдеге ауа-райы болжамы</a:t>
            </a:r>
            <a:endParaRPr lang="ru-RU" sz="1200" b="1" dirty="0" smtClean="0">
              <a:latin typeface="Times New Roman" panose="02020603050405020304" pitchFamily="18" charset="0"/>
              <a:cs typeface="Times New Roman" panose="02020603050405020304" pitchFamily="18" charset="0"/>
            </a:endParaRPr>
          </a:p>
          <a:p>
            <a:pPr indent="182563" algn="ct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5</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en-US" altLang="ru-RU" sz="1200" b="1" dirty="0" smtClean="0">
                <a:latin typeface="Times New Roman" pitchFamily="18" charset="0"/>
                <a:cs typeface="Times New Roman" pitchFamily="18" charset="0"/>
              </a:rPr>
              <a:t>1</a:t>
            </a:r>
            <a:r>
              <a:rPr lang="ru-RU" altLang="ru-RU" sz="1200" b="1" dirty="0">
                <a:latin typeface="Times New Roman" pitchFamily="18" charset="0"/>
                <a:cs typeface="Times New Roman" pitchFamily="18" charset="0"/>
              </a:rPr>
              <a:t>6</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a:t>
            </a:r>
            <a:r>
              <a:rPr lang="ru-RU" sz="1100" dirty="0" smtClean="0">
                <a:latin typeface="Times New Roman" pitchFamily="18" charset="0"/>
                <a:cs typeface="Times New Roman" pitchFamily="18" charset="0"/>
              </a:rPr>
              <a:t>.</a:t>
            </a:r>
            <a:r>
              <a:rPr lang="uz-Cyrl-UZ" sz="1100" dirty="0" smtClean="0">
                <a:latin typeface="Times New Roman" pitchFamily="18" charset="0"/>
                <a:cs typeface="Times New Roman" pitchFamily="18" charset="0"/>
              </a:rPr>
              <a:t> Сол</a:t>
            </a:r>
            <a:r>
              <a:rPr lang="kk-KZ" sz="1100" dirty="0" smtClean="0">
                <a:latin typeface="Times New Roman" pitchFamily="18" charset="0"/>
                <a:cs typeface="Times New Roman" pitchFamily="18" charset="0"/>
              </a:rPr>
              <a:t>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23-25 </a:t>
            </a:r>
            <a:r>
              <a:rPr lang="kk-KZ" sz="1100" dirty="0" smtClean="0">
                <a:latin typeface="Times New Roman" pitchFamily="18" charset="0"/>
                <a:cs typeface="Times New Roman" pitchFamily="18" charset="0"/>
              </a:rPr>
              <a:t>градус жылы.</a:t>
            </a:r>
            <a:endParaRPr lang="ru-RU" sz="1100" dirty="0">
              <a:latin typeface="Times New Roman" pitchFamily="18" charset="0"/>
              <a:cs typeface="Times New Roman" pitchFamily="18" charset="0"/>
            </a:endParaRPr>
          </a:p>
        </p:txBody>
      </p:sp>
      <p:sp>
        <p:nvSpPr>
          <p:cNvPr id="22" name="TextBox 13"/>
          <p:cNvSpPr txBox="1"/>
          <p:nvPr/>
        </p:nvSpPr>
        <p:spPr>
          <a:xfrm>
            <a:off x="5024438" y="2357430"/>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19497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384995"/>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a:t>
            </a:r>
            <a:r>
              <a:rPr lang="ru-RU" altLang="ru-RU" sz="1200">
                <a:solidFill>
                  <a:srgbClr val="000000"/>
                </a:solidFill>
                <a:latin typeface="Times New Roman" panose="02020603050405020304" pitchFamily="18" charset="0"/>
                <a:cs typeface="Times New Roman" panose="02020603050405020304" pitchFamily="18" charset="0"/>
              </a:rPr>
              <a:t>қ </a:t>
            </a:r>
            <a:r>
              <a:rPr lang="ru-RU" altLang="ru-RU" sz="1200" smtClean="0">
                <a:solidFill>
                  <a:srgbClr val="000000"/>
                </a:solidFill>
                <a:latin typeface="Times New Roman" panose="02020603050405020304" pitchFamily="18" charset="0"/>
                <a:cs typeface="Times New Roman" panose="02020603050405020304" pitchFamily="18" charset="0"/>
              </a:rPr>
              <a:t>Самал-3</a:t>
            </a:r>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14354</TotalTime>
  <Words>559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4252</cp:revision>
  <cp:lastPrinted>2021-07-01T03:56:27Z</cp:lastPrinted>
  <dcterms:created xsi:type="dcterms:W3CDTF">2018-03-27T06:03:00Z</dcterms:created>
  <dcterms:modified xsi:type="dcterms:W3CDTF">2026-07-14T06:43:33Z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