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3000" y="142852"/>
            <a:ext cx="4786347" cy="2677656"/>
          </a:xfrm>
          <a:prstGeom prst="rect">
            <a:avLst/>
          </a:prstGeom>
        </p:spPr>
        <p:txBody>
          <a:bodyPr wrap="square" numCol="1">
            <a:spAutoFit/>
          </a:bodyPr>
          <a:lstStyle/>
          <a:p>
            <a:pPr algn="ctr"/>
            <a:r>
              <a:rPr lang="kk-KZ" altLang="ru-RU" sz="1200" b="1" dirty="0" smtClean="0">
                <a:latin typeface="Times New Roman" pitchFamily="18" charset="0"/>
                <a:ea typeface="Times New Roman KZ" pitchFamily="18" charset="0"/>
                <a:cs typeface="Times New Roman" pitchFamily="18" charset="0"/>
              </a:rPr>
              <a:t>Талдықорған қаласы бойынша </a:t>
            </a:r>
          </a:p>
          <a:p>
            <a:pPr algn="ctr"/>
            <a:r>
              <a:rPr lang="kk-KZ" altLang="ru-RU" sz="1200" b="1" dirty="0" smtClean="0">
                <a:latin typeface="Times New Roman" pitchFamily="18" charset="0"/>
                <a:ea typeface="Times New Roman KZ" pitchFamily="18" charset="0"/>
                <a:cs typeface="Times New Roman" pitchFamily="18" charset="0"/>
              </a:rPr>
              <a:t>15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cs typeface="Times New Roman" pitchFamily="18" charset="0"/>
            </a:endParaRPr>
          </a:p>
          <a:p>
            <a:pPr algn="ctr"/>
            <a:r>
              <a:rPr lang="ru-RU" sz="1200" b="1" dirty="0" smtClean="0">
                <a:latin typeface="Times New Roman" pitchFamily="18" charset="0"/>
                <a:cs typeface="Times New Roman" pitchFamily="18" charset="0"/>
              </a:rPr>
              <a:t>14 </a:t>
            </a:r>
            <a:r>
              <a:rPr lang="ru-RU" sz="1200" b="1" dirty="0" err="1" smtClean="0">
                <a:latin typeface="Times New Roman" pitchFamily="18" charset="0"/>
                <a:cs typeface="Times New Roman" pitchFamily="18" charset="0"/>
              </a:rPr>
              <a:t>шілдеде</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20-дан 15</a:t>
            </a:r>
            <a:r>
              <a:rPr lang="kk-KZ" sz="1200" b="1" dirty="0" smtClean="0">
                <a:latin typeface="Times New Roman" pitchFamily="18" charset="0"/>
                <a:cs typeface="Times New Roman" pitchFamily="18" charset="0"/>
              </a:rPr>
              <a:t> шілдеде </a:t>
            </a:r>
            <a:r>
              <a:rPr lang="ru-RU" sz="1200" b="1" dirty="0" err="1" smtClean="0">
                <a:latin typeface="Times New Roman" pitchFamily="18" charset="0"/>
                <a:cs typeface="Times New Roman" pitchFamily="18" charset="0"/>
              </a:rPr>
              <a:t>сағ.</a:t>
            </a:r>
            <a:r>
              <a:rPr lang="ru-RU" sz="1200" b="1" dirty="0" smtClean="0">
                <a:latin typeface="Times New Roman" pitchFamily="18" charset="0"/>
                <a:cs typeface="Times New Roman" pitchFamily="18" charset="0"/>
              </a:rPr>
              <a:t> 20-ға </a:t>
            </a:r>
            <a:r>
              <a:rPr lang="ru-RU" sz="1200" b="1" dirty="0" err="1" smtClean="0">
                <a:latin typeface="Times New Roman" pitchFamily="18" charset="0"/>
                <a:cs typeface="Times New Roman" pitchFamily="18" charset="0"/>
              </a:rPr>
              <a:t>дейін</a:t>
            </a:r>
            <a:endParaRPr lang="ru-RU" sz="1200" b="1" dirty="0" smtClean="0">
              <a:latin typeface="Times New Roman" pitchFamily="18" charset="0"/>
              <a:cs typeface="Times New Roman" pitchFamily="18" charset="0"/>
            </a:endParaRPr>
          </a:p>
          <a:p>
            <a:pPr algn="ctr"/>
            <a:endParaRPr lang="ru-RU" sz="120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Оғтүстік-шығыстан </a:t>
            </a:r>
            <a:r>
              <a:rPr lang="kk-KZ" sz="1200" dirty="0" smtClean="0">
                <a:latin typeface="Times New Roman" pitchFamily="18" charset="0"/>
                <a:cs typeface="Times New Roman" pitchFamily="18" charset="0"/>
              </a:rPr>
              <a:t>жел соғады, күші 5-10 м/с. Ауа температурасы түнде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күндіз қатты ыстық </a:t>
            </a:r>
            <a:r>
              <a:rPr lang="kk-KZ" sz="1200" dirty="0" smtClean="0">
                <a:latin typeface="Times New Roman" pitchFamily="18" charset="0"/>
                <a:cs typeface="Times New Roman" pitchFamily="18" charset="0"/>
              </a:rPr>
              <a:t>36-38 </a:t>
            </a:r>
            <a:r>
              <a:rPr lang="kk-KZ" sz="1200" dirty="0" smtClean="0">
                <a:latin typeface="Times New Roman" pitchFamily="18" charset="0"/>
                <a:cs typeface="Times New Roman" pitchFamily="18" charset="0"/>
              </a:rPr>
              <a:t>градус.</a:t>
            </a:r>
            <a:endParaRPr lang="en-US" sz="1200" dirty="0" smtClean="0">
              <a:latin typeface="Times New Roman" pitchFamily="18" charset="0"/>
              <a:cs typeface="Times New Roman" pitchFamily="18" charset="0"/>
            </a:endParaRPr>
          </a:p>
          <a:p>
            <a:pPr algn="ctr"/>
            <a:endParaRPr lang="kk-KZ" alt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Түнде 16 шілдеге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sz="1200" b="1" dirty="0" smtClean="0">
              <a:latin typeface="Times New Roman" pitchFamily="18" charset="0"/>
              <a:ea typeface="Times New Roman KZ"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шілдеде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16 </a:t>
            </a:r>
            <a:r>
              <a:rPr lang="ru-RU" sz="1200" b="1" dirty="0" err="1" smtClean="0">
                <a:latin typeface="Times New Roman" pitchFamily="18" charset="0"/>
                <a:ea typeface="Times New Roman KZ" pitchFamily="18" charset="0"/>
                <a:cs typeface="Times New Roman" pitchFamily="18" charset="0"/>
              </a:rPr>
              <a:t>шілдеде</a:t>
            </a:r>
            <a:r>
              <a:rPr lang="kk-KZ"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Оңтүстік-шығыстан </a:t>
            </a:r>
            <a:r>
              <a:rPr lang="kk-KZ" sz="1200" dirty="0" smtClean="0">
                <a:latin typeface="Times New Roman" pitchFamily="18" charset="0"/>
                <a:cs typeface="Times New Roman" pitchFamily="18" charset="0"/>
              </a:rPr>
              <a:t>жел соғады, күші 5-10 м/с. Ауа температурасы 17-19 градус жылы.</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16" name="TextBox 13"/>
          <p:cNvSpPr txBox="1"/>
          <p:nvPr/>
        </p:nvSpPr>
        <p:spPr>
          <a:xfrm>
            <a:off x="4953000" y="2714620"/>
            <a:ext cx="4680169"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schemeClr val="tx1"/>
                </a:solidFill>
                <a:latin typeface="Times New Roman" panose="02020603050405020304" pitchFamily="18" charset="0"/>
                <a:cs typeface="Times New Roman" panose="02020603050405020304" pitchFamily="18" charset="0"/>
              </a:rPr>
              <a:t>М</a:t>
            </a:r>
            <a:r>
              <a:rPr lang="ru-RU" sz="1200" dirty="0" err="1" smtClean="0">
                <a:solidFill>
                  <a:schemeClr val="tx1"/>
                </a:solidFill>
                <a:latin typeface="Times New Roman" panose="02020603050405020304" pitchFamily="18" charset="0"/>
                <a:cs typeface="Times New Roman" panose="02020603050405020304" pitchFamily="18" charset="0"/>
              </a:rPr>
              <a:t>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b="1" dirty="0" err="1" smtClean="0">
                <a:solidFill>
                  <a:schemeClr val="tx1"/>
                </a:solidFill>
                <a:latin typeface="Times New Roman" panose="02020603050405020304" pitchFamily="18" charset="0"/>
                <a:cs typeface="Times New Roman" panose="02020603050405020304" pitchFamily="18" charset="0"/>
              </a:rPr>
              <a:t>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algn="just"/>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a:t>
            </a:r>
            <a:r>
              <a:rPr lang="kk-KZ" sz="1200" b="1" dirty="0" smtClean="0">
                <a:solidFill>
                  <a:schemeClr val="tx1"/>
                </a:solidFill>
                <a:latin typeface="Times New Roman" panose="02020603050405020304" pitchFamily="18" charset="0"/>
                <a:cs typeface="Times New Roman" panose="02020603050405020304" pitchFamily="18" charset="0"/>
              </a:rPr>
              <a:t>төмен</a:t>
            </a:r>
            <a:r>
              <a:rPr lang="kk-KZ" sz="1200" dirty="0" smtClean="0">
                <a:solidFill>
                  <a:schemeClr val="tx1"/>
                </a:solidFill>
                <a:latin typeface="Times New Roman" panose="02020603050405020304" pitchFamily="18" charset="0"/>
                <a:cs typeface="Times New Roman" panose="02020603050405020304" pitchFamily="18" charset="0"/>
              </a:rPr>
              <a:t> болады деп күтіледі.</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53000" y="3857628"/>
            <a:ext cx="464347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қаласы </a:t>
            </a:r>
            <a:r>
              <a:rPr lang="ru-RU" altLang="ru-RU" sz="1200" b="1" dirty="0" err="1">
                <a:latin typeface="Times New Roman" panose="02020603050405020304" pitchFamily="18" charset="0"/>
                <a:cs typeface="Times New Roman" panose="02020603050405020304" pitchFamily="18" charset="0"/>
              </a:rPr>
              <a:t>атмосфералық </a:t>
            </a:r>
            <a:r>
              <a:rPr lang="ru-RU" altLang="ru-RU" sz="1200" b="1" dirty="0" err="1" smtClean="0">
                <a:latin typeface="Times New Roman" panose="02020603050405020304" pitchFamily="18" charset="0"/>
                <a:cs typeface="Times New Roman" panose="02020603050405020304" pitchFamily="18" charset="0"/>
              </a:rPr>
              <a:t>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4953000" y="4429132"/>
          <a:ext cx="4680169" cy="179070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7150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645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71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0,14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2215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0,44</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91</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0,45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23</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0,05</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6</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200" b="0" i="0" u="none" strike="noStrike" dirty="0" smtClean="0">
                          <a:solidFill>
                            <a:srgbClr val="000000"/>
                          </a:solidFill>
                          <a:latin typeface="Times New Roman" pitchFamily="18" charset="0"/>
                          <a:cs typeface="Times New Roman" pitchFamily="18" charset="0"/>
                        </a:rPr>
                        <a:t>0,78</a:t>
                      </a:r>
                      <a:endParaRPr lang="ru-RU" sz="1200" b="0" i="0" u="none" strike="noStrike" dirty="0">
                        <a:solidFill>
                          <a:srgbClr val="000000"/>
                        </a:solidFill>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transition advTm="998"/>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2571744"/>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 Мухитдинова Р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ransition advTm="62"/>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23052</TotalTime>
  <Words>524</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5991</cp:revision>
  <cp:lastPrinted>2021-07-01T03:56:27Z</cp:lastPrinted>
  <dcterms:created xsi:type="dcterms:W3CDTF">2018-03-27T06:03:00Z</dcterms:created>
  <dcterms:modified xsi:type="dcterms:W3CDTF">2026-07-14T05:57:45Z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