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456" autoAdjust="0"/>
  </p:normalViewPr>
  <p:slideViewPr>
    <p:cSldViewPr showGuides="1">
      <p:cViewPr varScale="1">
        <p:scale>
          <a:sx n="100" d="100"/>
          <a:sy n="100" d="100"/>
        </p:scale>
        <p:origin x="90" y="61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74343950"/>
              </p:ext>
            </p:extLst>
          </p:nvPr>
        </p:nvGraphicFramePr>
        <p:xfrm>
          <a:off x="307976" y="2708920"/>
          <a:ext cx="4386677" cy="2520280"/>
        </p:xfrm>
        <a:graphic>
          <a:graphicData uri="http://schemas.openxmlformats.org/drawingml/2006/table">
            <a:tbl>
              <a:tblPr/>
              <a:tblGrid>
                <a:gridCol w="4386677">
                  <a:extLst>
                    <a:ext uri="{9D8B030D-6E8A-4147-A177-3AD203B41FA5}">
                      <a16:colId xmlns="" xmlns:a16="http://schemas.microsoft.com/office/drawing/2014/main"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195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100" dirty="0" smtClean="0">
                        <a:solidFill>
                          <a:srgbClr val="00000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 </a:t>
                      </a:r>
                      <a:r>
                        <a:rPr kumimoji="0" lang="ru-RU" altLang="zh-CN" sz="1200" b="1" i="1" u="none" strike="noStrike" kern="1200" cap="none" spc="0" normalizeH="0" baseline="0" noProof="0" dirty="0" err="1"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шілде</a:t>
                      </a:r>
                      <a:endParaRPr kumimoji="0" lang="kk-KZ" sz="1200" b="1" i="1" u="none" strike="noStrike" kern="1200" cap="none" spc="0" normalizeH="0" baseline="0" noProof="0" dirty="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06998" y="114301"/>
            <a:ext cx="4681538" cy="341632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шілдеге ауа-райы болжамы</a:t>
            </a: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14 шілде сағ. 20-дан 15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altLang="ru-RU" sz="1200" b="1" dirty="0" smtClean="0">
                <a:solidFill>
                  <a:prstClr val="black"/>
                </a:solidFill>
                <a:latin typeface="Times New Roman" panose="02020603050405020304" pitchFamily="18" charset="0"/>
                <a:cs typeface="Times New Roman" panose="02020603050405020304" pitchFamily="18" charset="0"/>
              </a:rPr>
              <a:t>сағ. 20-ға дейін</a:t>
            </a:r>
            <a:endParaRPr lang="ru-RU" altLang="ru-RU" sz="1200" b="1" dirty="0" smtClean="0">
              <a:solidFill>
                <a:prstClr val="black"/>
              </a:solidFill>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күндіз жаңбыр</a:t>
            </a:r>
            <a:r>
              <a:rPr lang="kk-KZ" sz="1200" dirty="0" smtClean="0">
                <a:solidFill>
                  <a:prstClr val="black"/>
                </a:solidFill>
                <a:latin typeface="Times New Roman" panose="02020603050405020304" pitchFamily="18" charset="0"/>
                <a:ea typeface="Calibri" panose="020F0502020204030204" pitchFamily="34" charset="0"/>
              </a:rPr>
              <a:t>, найзағай, </a:t>
            </a:r>
            <a:r>
              <a:rPr lang="kk-KZ" sz="1200" dirty="0" smtClean="0">
                <a:solidFill>
                  <a:prstClr val="black"/>
                </a:solidFill>
                <a:latin typeface="Times New Roman" panose="02020603050405020304" pitchFamily="18" charset="0"/>
                <a:ea typeface="Calibri" panose="020F0502020204030204" pitchFamily="34" charset="0"/>
              </a:rPr>
              <a:t>бұршак</a:t>
            </a:r>
            <a:r>
              <a:rPr lang="kk-KZ" sz="1200" dirty="0" smtClean="0">
                <a:solidFill>
                  <a:prstClr val="black"/>
                </a:solidFill>
                <a:latin typeface="Times New Roman" panose="02020603050405020304" pitchFamily="18" charset="0"/>
                <a:ea typeface="Calibri" panose="020F0502020204030204" pitchFamily="34" charset="0"/>
              </a:rPr>
              <a:t>, дауыл</a:t>
            </a:r>
            <a:r>
              <a:rPr lang="ru-RU" sz="1200" dirty="0" smtClean="0">
                <a:solidFill>
                  <a:prstClr val="black"/>
                </a:solidFill>
                <a:latin typeface="Times New Roman" panose="02020603050405020304" pitchFamily="18" charset="0"/>
                <a:ea typeface="Calibri" panose="020F0502020204030204" pitchFamily="34" charset="0"/>
              </a:rPr>
              <a:t>.</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Түнде</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және</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таңертең</a:t>
            </a:r>
            <a:r>
              <a:rPr lang="ru-RU" sz="1200" dirty="0" smtClean="0">
                <a:latin typeface="Times New Roman" panose="02020603050405020304" pitchFamily="18" charset="0"/>
                <a:ea typeface="Calibri" panose="020F0502020204030204" pitchFamily="34" charset="0"/>
              </a:rPr>
              <a:t> </a:t>
            </a:r>
            <a:r>
              <a:rPr lang="ru-RU" sz="1200" dirty="0" err="1" smtClean="0">
                <a:latin typeface="Times New Roman" panose="02020603050405020304" pitchFamily="18" charset="0"/>
                <a:ea typeface="Calibri" panose="020F0502020204030204" pitchFamily="34" charset="0"/>
              </a:rPr>
              <a:t>тұман</a:t>
            </a:r>
            <a:r>
              <a:rPr lang="ru-RU" sz="1200" smtClean="0">
                <a:latin typeface="Times New Roman" panose="02020603050405020304" pitchFamily="18" charset="0"/>
                <a:ea typeface="Calibri" panose="020F0502020204030204" pitchFamily="34" charset="0"/>
              </a:rPr>
              <a:t>. Сол</a:t>
            </a:r>
            <a:r>
              <a:rPr lang="ru-RU" sz="1200" smtClean="0">
                <a:solidFill>
                  <a:prstClr val="black"/>
                </a:solidFill>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-батыстан </a:t>
            </a:r>
            <a:r>
              <a:rPr lang="ru-RU" sz="1200" dirty="0">
                <a:solidFill>
                  <a:prstClr val="black"/>
                </a:solidFill>
                <a:latin typeface="Times New Roman" panose="02020603050405020304" pitchFamily="18" charset="0"/>
                <a:cs typeface="Times New Roman" panose="02020603050405020304" pitchFamily="18" charset="0"/>
              </a:rPr>
              <a:t>жел </a:t>
            </a:r>
            <a:r>
              <a:rPr lang="ru-RU" sz="1200" dirty="0" err="1" smtClean="0">
                <a:solidFill>
                  <a:prstClr val="black"/>
                </a:solidFill>
                <a:latin typeface="Times New Roman" panose="02020603050405020304" pitchFamily="18" charset="0"/>
                <a:cs typeface="Times New Roman" panose="02020603050405020304" pitchFamily="18" charset="0"/>
              </a:rPr>
              <a:t>соғады</a:t>
            </a:r>
            <a:r>
              <a:rPr lang="ru-RU" sz="1200" dirty="0" smtClean="0">
                <a:solidFill>
                  <a:prstClr val="black"/>
                </a:solidFill>
                <a:latin typeface="Times New Roman" panose="02020603050405020304" pitchFamily="18" charset="0"/>
                <a:cs typeface="Times New Roman" panose="02020603050405020304" pitchFamily="18"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күші</a:t>
            </a:r>
            <a:r>
              <a:rPr lang="ru-RU" sz="1200" dirty="0" smtClean="0">
                <a:solidFill>
                  <a:prstClr val="black"/>
                </a:solidFill>
                <a:latin typeface="Times New Roman" panose="02020603050405020304" pitchFamily="18" charset="0"/>
                <a:cs typeface="Times New Roman" panose="02020603050405020304" pitchFamily="18" charset="0"/>
              </a:rPr>
              <a:t> 9-14, күндіз </a:t>
            </a:r>
            <a:r>
              <a:rPr lang="ru-RU" sz="1200" dirty="0" err="1" smtClean="0">
                <a:solidFill>
                  <a:prstClr val="black"/>
                </a:solidFill>
                <a:latin typeface="Times New Roman" panose="02020603050405020304" pitchFamily="18" charset="0"/>
                <a:cs typeface="Times New Roman" panose="02020603050405020304" pitchFamily="18" charset="0"/>
              </a:rPr>
              <a:t>екпіні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15</a:t>
            </a:r>
            <a:r>
              <a:rPr lang="ru-RU" sz="1200" dirty="0" smtClean="0">
                <a:solidFill>
                  <a:prstClr val="black"/>
                </a:solidFill>
                <a:latin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ea typeface="Calibri" panose="020F0502020204030204" pitchFamily="34" charset="0"/>
              </a:rPr>
              <a:t>Ауа</a:t>
            </a:r>
            <a:r>
              <a:rPr lang="ru-RU" sz="1200" dirty="0" smtClean="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температурасы</a:t>
            </a:r>
            <a:r>
              <a:rPr lang="ru-RU" sz="1200" dirty="0">
                <a:latin typeface="Times New Roman" panose="02020603050405020304" pitchFamily="18" charset="0"/>
                <a:ea typeface="Calibri" panose="020F0502020204030204" pitchFamily="34" charset="0"/>
              </a:rPr>
              <a:t> </a:t>
            </a:r>
            <a:r>
              <a:rPr lang="ru-RU" sz="1200" dirty="0" err="1">
                <a:latin typeface="Times New Roman" panose="02020603050405020304" pitchFamily="18" charset="0"/>
                <a:ea typeface="Calibri" panose="020F0502020204030204" pitchFamily="34" charset="0"/>
              </a:rPr>
              <a:t>түнде</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17-19, </a:t>
            </a:r>
            <a:r>
              <a:rPr lang="ru-RU" sz="1200" dirty="0" err="1">
                <a:latin typeface="Times New Roman" panose="02020603050405020304" pitchFamily="18" charset="0"/>
                <a:ea typeface="Calibri" panose="020F0502020204030204" pitchFamily="34" charset="0"/>
              </a:rPr>
              <a:t>күндіз</a:t>
            </a:r>
            <a:r>
              <a:rPr lang="ru-RU" sz="1200" dirty="0">
                <a:latin typeface="Times New Roman" panose="02020603050405020304" pitchFamily="18" charset="0"/>
                <a:ea typeface="Calibri" panose="020F0502020204030204" pitchFamily="34" charset="0"/>
              </a:rPr>
              <a:t> </a:t>
            </a:r>
            <a:r>
              <a:rPr lang="ru-RU" sz="1200" dirty="0" smtClean="0">
                <a:latin typeface="Times New Roman" panose="02020603050405020304" pitchFamily="18" charset="0"/>
                <a:ea typeface="Calibri" panose="020F0502020204030204" pitchFamily="34" charset="0"/>
              </a:rPr>
              <a:t>29-31 </a:t>
            </a:r>
            <a:r>
              <a:rPr lang="ru-RU" sz="1200" dirty="0" smtClean="0">
                <a:latin typeface="Times New Roman" panose="02020603050405020304" pitchFamily="18" charset="0"/>
                <a:ea typeface="Calibri" panose="020F0502020204030204" pitchFamily="34" charset="0"/>
              </a:rPr>
              <a:t>градус </a:t>
            </a:r>
            <a:r>
              <a:rPr lang="ru-RU" sz="1200" dirty="0" err="1" smtClean="0">
                <a:latin typeface="Times New Roman" panose="02020603050405020304" pitchFamily="18" charset="0"/>
                <a:ea typeface="Calibri" panose="020F0502020204030204" pitchFamily="34" charset="0"/>
              </a:rPr>
              <a:t>жылы</a:t>
            </a:r>
            <a:r>
              <a:rPr lang="ru-RU" sz="1200" dirty="0" smtClean="0">
                <a:latin typeface="Times New Roman" panose="02020603050405020304" pitchFamily="18" charset="0"/>
                <a:ea typeface="Calibri" panose="020F0502020204030204" pitchFamily="34" charset="0"/>
              </a:rPr>
              <a:t>.</a:t>
            </a:r>
            <a:r>
              <a:rPr lang="kk-KZ" sz="1200" kern="900" dirty="0" smtClean="0">
                <a:solidFill>
                  <a:srgbClr val="000000"/>
                </a:solidFill>
                <a:latin typeface="Times New Roman" panose="02020603050405020304" pitchFamily="18" charset="0"/>
                <a:ea typeface="Times New Roman" panose="02020603050405020304" pitchFamily="18" charset="0"/>
              </a:rPr>
              <a:t> </a:t>
            </a:r>
            <a:endParaRPr lang="ru-RU" sz="1200" dirty="0" smtClean="0">
              <a:latin typeface="Times New Roman" panose="02020603050405020304" pitchFamily="18" charset="0"/>
              <a:ea typeface="Calibri" panose="020F0502020204030204" pitchFamily="34" charset="0"/>
            </a:endParaRPr>
          </a:p>
          <a:p>
            <a:pPr algn="just"/>
            <a:endParaRPr lang="ru-RU" sz="1200"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Түнде 16 шілдеге ауа-райы болжамы</a:t>
            </a:r>
            <a:endParaRPr lang="kk-KZ" sz="1200" b="1" dirty="0">
              <a:solidFill>
                <a:prstClr val="black"/>
              </a:solidFill>
              <a:latin typeface="Times New Roman" panose="02020603050405020304" pitchFamily="18" charset="0"/>
              <a:cs typeface="Times New Roman" panose="02020603050405020304" pitchFamily="18" charset="0"/>
            </a:endParaRPr>
          </a:p>
          <a:p>
            <a:pPr algn="ct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sz="1200" b="1" dirty="0">
                <a:solidFill>
                  <a:prstClr val="black"/>
                </a:solidFill>
                <a:latin typeface="Times New Roman" panose="02020603050405020304" pitchFamily="18" charset="0"/>
                <a:cs typeface="Times New Roman" panose="02020603050405020304" pitchFamily="18" charset="0"/>
              </a:rPr>
              <a:t>шілде </a:t>
            </a:r>
            <a:r>
              <a:rPr lang="kk-KZ" sz="1200" b="1" dirty="0" smtClean="0">
                <a:latin typeface="Times New Roman" panose="02020603050405020304" pitchFamily="18" charset="0"/>
                <a:cs typeface="Times New Roman" panose="02020603050405020304" pitchFamily="18" charset="0"/>
              </a:rPr>
              <a:t>сағ. 20-дан </a:t>
            </a:r>
            <a:r>
              <a:rPr lang="kk-KZ" sz="1200" b="1" dirty="0" smtClean="0">
                <a:solidFill>
                  <a:prstClr val="black"/>
                </a:solidFill>
                <a:latin typeface="Times New Roman" panose="02020603050405020304" pitchFamily="18" charset="0"/>
                <a:cs typeface="Times New Roman" panose="02020603050405020304" pitchFamily="18" charset="0"/>
              </a:rPr>
              <a:t>16 шілде </a:t>
            </a:r>
            <a:r>
              <a:rPr lang="kk-KZ" sz="1200" b="1" dirty="0" smtClean="0">
                <a:latin typeface="Times New Roman" panose="02020603050405020304" pitchFamily="18" charset="0"/>
                <a:cs typeface="Times New Roman" panose="02020603050405020304" pitchFamily="18" charset="0"/>
              </a:rPr>
              <a:t>сағ. 08-ге дейін </a:t>
            </a:r>
          </a:p>
          <a:p>
            <a:pPr algn="just"/>
            <a:r>
              <a:rPr lang="kk-KZ" sz="1200" dirty="0" smtClean="0">
                <a:solidFill>
                  <a:prstClr val="black"/>
                </a:solidFill>
                <a:latin typeface="Times New Roman" panose="02020603050405020304" pitchFamily="18" charset="0"/>
                <a:ea typeface="Calibri" panose="020F0502020204030204" pitchFamily="34" charset="0"/>
              </a:rPr>
              <a:t>Көшпелі б</a:t>
            </a:r>
            <a:r>
              <a:rPr lang="ru-RU" sz="1200" dirty="0" err="1" smtClean="0">
                <a:latin typeface="Times New Roman" panose="02020603050405020304" pitchFamily="18" charset="0"/>
                <a:ea typeface="Calibri" panose="020F0502020204030204" pitchFamily="34" charset="0"/>
              </a:rPr>
              <a:t>ұлтты</a:t>
            </a:r>
            <a:r>
              <a:rPr lang="ru-RU" sz="1200" dirty="0">
                <a:latin typeface="Times New Roman" panose="02020603050405020304" pitchFamily="18" charset="0"/>
                <a:ea typeface="Calibri" panose="020F0502020204030204" pitchFamily="34" charset="0"/>
              </a:rPr>
              <a:t>,</a:t>
            </a:r>
            <a:r>
              <a:rPr lang="ru-RU" sz="1200" dirty="0" smtClean="0">
                <a:solidFill>
                  <a:prstClr val="black"/>
                </a:solidFill>
                <a:latin typeface="Times New Roman" panose="02020603050405020304" pitchFamily="18" charset="0"/>
                <a:ea typeface="Calibri" panose="020F0502020204030204" pitchFamily="34" charset="0"/>
              </a:rPr>
              <a:t> </a:t>
            </a:r>
            <a:r>
              <a:rPr lang="kk-KZ" sz="1200" dirty="0" smtClean="0">
                <a:solidFill>
                  <a:prstClr val="black"/>
                </a:solidFill>
                <a:latin typeface="Times New Roman" panose="02020603050405020304" pitchFamily="18" charset="0"/>
                <a:ea typeface="Calibri" panose="020F0502020204030204" pitchFamily="34" charset="0"/>
              </a:rPr>
              <a:t>жауын-шашынсыз</a:t>
            </a:r>
            <a:r>
              <a:rPr lang="ru-RU" sz="1200" dirty="0" smtClean="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Сол</a:t>
            </a:r>
            <a:r>
              <a:rPr lang="ru-RU" sz="1200" dirty="0" err="1" smtClean="0">
                <a:latin typeface="Times New Roman" panose="02020603050405020304" pitchFamily="18" charset="0"/>
                <a:ea typeface="Calibri" panose="020F0502020204030204" pitchFamily="34" charset="0"/>
              </a:rPr>
              <a:t>түстік</a:t>
            </a:r>
            <a:r>
              <a:rPr lang="kk-KZ" sz="1200" kern="900" dirty="0" smtClean="0">
                <a:solidFill>
                  <a:srgbClr val="000000"/>
                </a:solidFill>
                <a:latin typeface="Times New Roman" panose="02020603050405020304" pitchFamily="18" charset="0"/>
                <a:ea typeface="Times New Roman" panose="02020603050405020304" pitchFamily="18" charset="0"/>
              </a:rPr>
              <a:t>-шығыстан</a:t>
            </a:r>
            <a:r>
              <a:rPr lang="ru-RU" sz="1200" dirty="0" smtClean="0">
                <a:latin typeface="Times New Roman" panose="02020603050405020304" pitchFamily="18" charset="0"/>
                <a:ea typeface="Calibri" panose="020F0502020204030204" pitchFamily="34" charset="0"/>
              </a:rPr>
              <a:t> </a:t>
            </a:r>
            <a:r>
              <a:rPr lang="ru-RU" sz="1200" dirty="0" smtClean="0">
                <a:solidFill>
                  <a:prstClr val="black"/>
                </a:solidFill>
                <a:latin typeface="Times New Roman" panose="02020603050405020304" pitchFamily="18" charset="0"/>
                <a:cs typeface="Times New Roman" panose="02020603050405020304" pitchFamily="18" charset="0"/>
              </a:rPr>
              <a:t>жел соғады, </a:t>
            </a:r>
            <a:r>
              <a:rPr lang="ru-RU" sz="1200" dirty="0" err="1" smtClean="0">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 9-14 м/с. </a:t>
            </a:r>
            <a:r>
              <a:rPr lang="ru-RU" sz="1200" dirty="0" err="1" smtClean="0">
                <a:solidFill>
                  <a:prstClr val="black"/>
                </a:solidFill>
                <a:latin typeface="Times New Roman" panose="02020603050405020304" pitchFamily="18" charset="0"/>
                <a:cs typeface="Times New Roman" panose="02020603050405020304" pitchFamily="18" charset="0"/>
              </a:rPr>
              <a:t>Ауа</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температурасы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18-20 </a:t>
            </a:r>
            <a:r>
              <a:rPr lang="ru-RU" sz="1200" dirty="0" smtClean="0">
                <a:solidFill>
                  <a:prstClr val="black"/>
                </a:solidFill>
                <a:latin typeface="Times New Roman" panose="02020603050405020304" pitchFamily="18" charset="0"/>
                <a:cs typeface="Times New Roman" panose="02020603050405020304" pitchFamily="18" charset="0"/>
              </a:rPr>
              <a:t>градус жылы.</a:t>
            </a:r>
          </a:p>
          <a:p>
            <a:pPr lvl="0" algn="just"/>
            <a:endParaRPr lang="ru-RU"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М</a:t>
            </a:r>
            <a:r>
              <a:rPr lang="ru-RU" sz="1200" dirty="0" err="1">
                <a:solidFill>
                  <a:prstClr val="black"/>
                </a:solidFill>
                <a:latin typeface="Times New Roman" panose="02020603050405020304" pitchFamily="18" charset="0"/>
                <a:cs typeface="Times New Roman" panose="02020603050405020304" pitchFamily="18" charset="0"/>
              </a:rPr>
              <a:t>етеорологиялық</a:t>
            </a:r>
            <a:r>
              <a:rPr lang="ru-RU" sz="1200" dirty="0">
                <a:solidFill>
                  <a:prstClr val="black"/>
                </a:solidFill>
                <a:latin typeface="Times New Roman" panose="02020603050405020304" pitchFamily="18" charset="0"/>
                <a:cs typeface="Times New Roman" panose="02020603050405020304" pitchFamily="18" charset="0"/>
              </a:rPr>
              <a:t> жағдайлар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 болуы күтілуде.</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393438994"/>
              </p:ext>
            </p:extLst>
          </p:nvPr>
        </p:nvGraphicFramePr>
        <p:xfrm>
          <a:off x="4989607" y="3999691"/>
          <a:ext cx="4716320" cy="2161713"/>
        </p:xfrm>
        <a:graphic>
          <a:graphicData uri="http://schemas.openxmlformats.org/drawingml/2006/table">
            <a:tbl>
              <a:tblPr firstRow="1" bandRow="1">
                <a:tableStyleId>{5C22544A-7EE6-4342-B048-85BDC9FD1C3A}</a:tableStyleId>
              </a:tblPr>
              <a:tblGrid>
                <a:gridCol w="1814814">
                  <a:extLst>
                    <a:ext uri="{9D8B030D-6E8A-4147-A177-3AD203B41FA5}">
                      <a16:colId xmlns="" xmlns:a16="http://schemas.microsoft.com/office/drawing/2014/main" val="3583770891"/>
                    </a:ext>
                  </a:extLst>
                </a:gridCol>
                <a:gridCol w="1447914">
                  <a:extLst>
                    <a:ext uri="{9D8B030D-6E8A-4147-A177-3AD203B41FA5}">
                      <a16:colId xmlns="" xmlns:a16="http://schemas.microsoft.com/office/drawing/2014/main" val="1276116030"/>
                    </a:ext>
                  </a:extLst>
                </a:gridCol>
                <a:gridCol w="1453592">
                  <a:extLst>
                    <a:ext uri="{9D8B030D-6E8A-4147-A177-3AD203B41FA5}">
                      <a16:colId xmlns="" xmlns:a16="http://schemas.microsoft.com/office/drawing/2014/main" val="2096923049"/>
                    </a:ext>
                  </a:extLst>
                </a:gridCol>
              </a:tblGrid>
              <a:tr h="39468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85197">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28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28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0.066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337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6337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173135012"/>
              </p:ext>
            </p:extLst>
          </p:nvPr>
        </p:nvGraphicFramePr>
        <p:xfrm>
          <a:off x="5091783" y="6198683"/>
          <a:ext cx="4768931" cy="579120"/>
        </p:xfrm>
        <a:graphic>
          <a:graphicData uri="http://schemas.openxmlformats.org/drawingml/2006/table">
            <a:tbl>
              <a:tblPr/>
              <a:tblGrid>
                <a:gridCol w="4768931">
                  <a:extLst>
                    <a:ext uri="{9D8B030D-6E8A-4147-A177-3AD203B41FA5}">
                      <a16:colId xmlns="" xmlns:a16="http://schemas.microsoft.com/office/drawing/2014/main" val="20000"/>
                    </a:ext>
                  </a:extLst>
                </a:gridCol>
              </a:tblGrid>
              <a:tr h="3821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жылғы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smtClean="0">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smtClean="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630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312234"/>
            <a:ext cx="473788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шілде</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54197" y="4587873"/>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087912215"/>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Зертхана</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71</a:t>
                        </a:r>
                        <a:r>
                          <a:rPr lang="en-US" sz="800" dirty="0" smtClean="0">
                            <a:latin typeface="Times New Roman" panose="02020603050405020304" pitchFamily="18" charset="0"/>
                            <a:cs typeface="Times New Roman" panose="02020603050405020304" pitchFamily="18" charset="0"/>
                          </a:rPr>
                          <a:t>4</a:t>
                        </a:r>
                        <a:r>
                          <a:rPr sz="800" dirty="0" smtClean="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50</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34</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29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smtClean="0">
                            <a:latin typeface="Times New Roman" panose="02020603050405020304" pitchFamily="18" charset="0"/>
                            <a:cs typeface="Times New Roman" panose="02020603050405020304" pitchFamily="18" charset="0"/>
                          </a:rPr>
                          <a:t>:</a:t>
                        </a:r>
                        <a:r>
                          <a:rPr lang="en-US" altLang="x-none" sz="800" dirty="0" smtClean="0">
                            <a:latin typeface="Times New Roman" panose="02020603050405020304" pitchFamily="18" charset="0"/>
                            <a:cs typeface="Times New Roman" panose="02020603050405020304" pitchFamily="18" charset="0"/>
                          </a:rPr>
                          <a:t>lab_kos@meteo.kz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Метео</a:t>
                        </a:r>
                        <a:r>
                          <a:rPr lang="ru-RU" sz="800" baseline="0" dirty="0" smtClean="0">
                            <a:latin typeface="Times New Roman" panose="02020603050405020304" pitchFamily="18" charset="0"/>
                            <a:cs typeface="Times New Roman" panose="02020603050405020304" pitchFamily="18" charset="0"/>
                          </a:rPr>
                          <a:t> </a:t>
                        </a:r>
                        <a:r>
                          <a:rPr lang="ru-RU" sz="800" baseline="0" dirty="0" err="1" smtClean="0">
                            <a:latin typeface="Times New Roman" panose="02020603050405020304" pitchFamily="18" charset="0"/>
                            <a:cs typeface="Times New Roman" panose="02020603050405020304" pitchFamily="18" charset="0"/>
                          </a:rPr>
                          <a:t>болжам</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Н. </a:t>
            </a:r>
            <a:r>
              <a:rPr lang="kk-KZ" altLang="ru-RU" sz="1200" b="1" i="1" smtClean="0">
                <a:solidFill>
                  <a:srgbClr val="000000"/>
                </a:solidFill>
                <a:latin typeface="Times New Roman" panose="02020603050405020304" pitchFamily="18" charset="0"/>
                <a:cs typeface="Times New Roman" panose="02020603050405020304" pitchFamily="18" charset="0"/>
              </a:rPr>
              <a:t>Казиева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32702</TotalTime>
  <Words>576</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5891</cp:revision>
  <cp:lastPrinted>2021-07-01T07:38:07Z</cp:lastPrinted>
  <dcterms:created xsi:type="dcterms:W3CDTF">2018-03-27T06:03:00Z</dcterms:created>
  <dcterms:modified xsi:type="dcterms:W3CDTF">2026-07-14T06:31:28Z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