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38" d="100"/>
          <a:sy n="138" d="100"/>
        </p:scale>
        <p:origin x="-1404" y="-1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9502" y="315912"/>
            <a:ext cx="4824413" cy="707886"/>
          </a:xfrm>
          <a:prstGeom prst="rect">
            <a:avLst/>
          </a:prstGeom>
          <a:noFill/>
          <a:ln w="9525">
            <a:noFill/>
          </a:ln>
        </p:spPr>
        <p:txBody>
          <a:bodyPr>
            <a:spAutoFit/>
          </a:bodyPr>
          <a:lstStyle/>
          <a:p>
            <a:pPr algn="ctr"/>
            <a:r>
              <a:rPr lang="ru-RU" altLang="ru-RU" sz="1400"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dirty="0">
                <a:solidFill>
                  <a:srgbClr val="0070C0"/>
                </a:solidFill>
                <a:latin typeface="Times New Roman" panose="02020603050405020304" pitchFamily="18" charset="0"/>
                <a:cs typeface="Times New Roman" panose="02020603050405020304" pitchFamily="18" charset="0"/>
              </a:rPr>
              <a:t> </a:t>
            </a:r>
            <a:r>
              <a:rPr lang="ru-RU" altLang="ru-RU" sz="1400"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dirty="0">
                <a:solidFill>
                  <a:srgbClr val="0070C0"/>
                </a:solidFill>
                <a:latin typeface="Times New Roman" panose="02020603050405020304" pitchFamily="18" charset="0"/>
                <a:cs typeface="Times New Roman" panose="02020603050405020304" pitchFamily="18" charset="0"/>
              </a:rPr>
              <a:t> Экология ж</a:t>
            </a:r>
            <a:r>
              <a:rPr lang="kk-KZ" altLang="ru-RU" sz="1400"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34417551"/>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195</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шілде</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2802724"/>
              </p:ext>
            </p:extLst>
          </p:nvPr>
        </p:nvGraphicFramePr>
        <p:xfrm>
          <a:off x="5021088" y="4155260"/>
          <a:ext cx="4612432" cy="2311788"/>
        </p:xfrm>
        <a:graphic>
          <a:graphicData uri="http://schemas.openxmlformats.org/drawingml/2006/table">
            <a:tbl>
              <a:tblPr firstRow="1" bandRow="1">
                <a:tableStyleId>{5C22544A-7EE6-4342-B048-85BDC9FD1C3A}</a:tableStyleId>
              </a:tblPr>
              <a:tblGrid>
                <a:gridCol w="1277176">
                  <a:extLst>
                    <a:ext uri="{9D8B030D-6E8A-4147-A177-3AD203B41FA5}">
                      <a16:colId xmlns="" xmlns:a16="http://schemas.microsoft.com/office/drawing/2014/main" val="3583770891"/>
                    </a:ext>
                  </a:extLst>
                </a:gridCol>
                <a:gridCol w="1751080">
                  <a:extLst>
                    <a:ext uri="{9D8B030D-6E8A-4147-A177-3AD203B41FA5}">
                      <a16:colId xmlns="" xmlns:a16="http://schemas.microsoft.com/office/drawing/2014/main" val="1276116030"/>
                    </a:ext>
                  </a:extLst>
                </a:gridCol>
                <a:gridCol w="1584176">
                  <a:extLst>
                    <a:ext uri="{9D8B030D-6E8A-4147-A177-3AD203B41FA5}">
                      <a16:colId xmlns=""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89844">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0.187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602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1043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5.45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546145712"/>
                  </a:ext>
                </a:extLst>
              </a:tr>
            </a:tbl>
          </a:graphicData>
        </a:graphic>
      </p:graphicFrame>
      <p:sp>
        <p:nvSpPr>
          <p:cNvPr id="16" name="Прямоугольник 15"/>
          <p:cNvSpPr/>
          <p:nvPr/>
        </p:nvSpPr>
        <p:spPr>
          <a:xfrm>
            <a:off x="5001424" y="182843"/>
            <a:ext cx="4629532"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14 </a:t>
            </a:r>
            <a:r>
              <a:rPr lang="kk-KZ" altLang="ru-RU" sz="1100" b="1" dirty="0" smtClean="0">
                <a:latin typeface="Times New Roman" panose="02020603050405020304" pitchFamily="18" charset="0"/>
                <a:cs typeface="Times New Roman" panose="02020603050405020304" pitchFamily="18" charset="0"/>
              </a:rPr>
              <a:t>шілде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15 </a:t>
            </a:r>
            <a:r>
              <a:rPr lang="kk-KZ" altLang="ru-RU" sz="1100" b="1" dirty="0" smtClean="0">
                <a:latin typeface="Times New Roman" panose="02020603050405020304" pitchFamily="18" charset="0"/>
                <a:cs typeface="Times New Roman" panose="02020603050405020304" pitchFamily="18" charset="0"/>
              </a:rPr>
              <a:t>шілдеге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08000" algn="just"/>
            <a:r>
              <a:rPr lang="kk-KZ" sz="1100" dirty="0" smtClean="0">
                <a:solidFill>
                  <a:srgbClr val="000000"/>
                </a:solidFill>
                <a:latin typeface="Times New Roman"/>
              </a:rPr>
              <a:t>Көшпелі </a:t>
            </a:r>
            <a:r>
              <a:rPr lang="kk-KZ" sz="1100" dirty="0">
                <a:solidFill>
                  <a:srgbClr val="000000"/>
                </a:solidFill>
                <a:latin typeface="Times New Roman"/>
              </a:rPr>
              <a:t>бұлтты, </a:t>
            </a:r>
            <a:r>
              <a:rPr lang="kk-KZ" sz="1100" dirty="0" smtClean="0">
                <a:solidFill>
                  <a:srgbClr val="000000"/>
                </a:solidFill>
                <a:latin typeface="Times New Roman"/>
              </a:rPr>
              <a:t>күндіз жаңбыр, найзағай, бұршақ. </a:t>
            </a:r>
            <a:r>
              <a:rPr lang="kk-KZ" sz="1100" dirty="0" smtClean="0">
                <a:solidFill>
                  <a:srgbClr val="000000"/>
                </a:solidFill>
                <a:latin typeface="Times New Roman"/>
              </a:rPr>
              <a:t>Жел </a:t>
            </a:r>
            <a:r>
              <a:rPr lang="kk-KZ" sz="1100" dirty="0" smtClean="0">
                <a:solidFill>
                  <a:srgbClr val="000000"/>
                </a:solidFill>
                <a:latin typeface="Times New Roman"/>
              </a:rPr>
              <a:t>сол</a:t>
            </a:r>
            <a:r>
              <a:rPr lang="kk-KZ" sz="1100" dirty="0" smtClean="0">
                <a:solidFill>
                  <a:srgbClr val="000000"/>
                </a:solidFill>
                <a:latin typeface="Times New Roman"/>
              </a:rPr>
              <a:t>түстік-батыстан </a:t>
            </a:r>
            <a:r>
              <a:rPr lang="kk-KZ" sz="1100" dirty="0" smtClean="0">
                <a:solidFill>
                  <a:srgbClr val="000000"/>
                </a:solidFill>
                <a:latin typeface="Times New Roman"/>
              </a:rPr>
              <a:t>соғады</a:t>
            </a:r>
            <a:r>
              <a:rPr lang="kk-KZ" sz="1100" dirty="0">
                <a:solidFill>
                  <a:srgbClr val="000000"/>
                </a:solidFill>
                <a:latin typeface="Times New Roman"/>
              </a:rPr>
              <a:t>, күші </a:t>
            </a:r>
            <a:r>
              <a:rPr lang="kk-KZ" sz="1100" dirty="0" smtClean="0">
                <a:solidFill>
                  <a:srgbClr val="000000"/>
                </a:solidFill>
                <a:latin typeface="Times New Roman"/>
              </a:rPr>
              <a:t>9-14, </a:t>
            </a:r>
            <a:r>
              <a:rPr lang="kk-KZ" sz="1100" dirty="0" smtClean="0">
                <a:solidFill>
                  <a:srgbClr val="000000"/>
                </a:solidFill>
                <a:latin typeface="Times New Roman"/>
              </a:rPr>
              <a:t>күндіз екпіні </a:t>
            </a:r>
            <a:r>
              <a:rPr lang="kk-KZ" sz="1100" dirty="0" smtClean="0">
                <a:solidFill>
                  <a:srgbClr val="000000"/>
                </a:solidFill>
                <a:latin typeface="Times New Roman"/>
              </a:rPr>
              <a:t>15-20 м/с</a:t>
            </a:r>
            <a:r>
              <a:rPr lang="kk-KZ" sz="1100" dirty="0">
                <a:solidFill>
                  <a:srgbClr val="000000"/>
                </a:solidFill>
                <a:latin typeface="Times New Roman"/>
              </a:rPr>
              <a:t>. Ауа температурасы түнде </a:t>
            </a:r>
            <a:r>
              <a:rPr lang="kk-KZ" sz="1100" dirty="0" smtClean="0">
                <a:solidFill>
                  <a:srgbClr val="000000"/>
                </a:solidFill>
                <a:latin typeface="Times New Roman"/>
              </a:rPr>
              <a:t>15-17, </a:t>
            </a:r>
            <a:r>
              <a:rPr lang="kk-KZ" sz="1100" dirty="0">
                <a:solidFill>
                  <a:srgbClr val="000000"/>
                </a:solidFill>
                <a:latin typeface="Times New Roman"/>
              </a:rPr>
              <a:t>күндіз </a:t>
            </a:r>
            <a:r>
              <a:rPr lang="kk-KZ" sz="1100" dirty="0" smtClean="0">
                <a:solidFill>
                  <a:srgbClr val="000000"/>
                </a:solidFill>
                <a:latin typeface="Times New Roman"/>
              </a:rPr>
              <a:t>29</a:t>
            </a:r>
            <a:r>
              <a:rPr lang="kk-KZ" sz="1100" dirty="0" smtClean="0">
                <a:solidFill>
                  <a:srgbClr val="000000"/>
                </a:solidFill>
                <a:latin typeface="Times New Roman"/>
              </a:rPr>
              <a:t>-31 </a:t>
            </a:r>
            <a:r>
              <a:rPr lang="kk-KZ" sz="1100" dirty="0">
                <a:solidFill>
                  <a:srgbClr val="000000"/>
                </a:solidFill>
                <a:latin typeface="Times New Roman"/>
              </a:rPr>
              <a:t>градус жылы.</a:t>
            </a:r>
            <a:endParaRPr lang="kk-KZ" sz="1100" b="1" dirty="0" smtClean="0">
              <a:solidFill>
                <a:srgbClr val="000000"/>
              </a:solidFill>
              <a:latin typeface="Times New Roman" pitchFamily="18" charset="0"/>
              <a:cs typeface="Times New Roman" pitchFamily="18" charset="0"/>
              <a:sym typeface="+mn-ea"/>
            </a:endParaRPr>
          </a:p>
          <a:p>
            <a:pPr lvl="0" algn="ctr"/>
            <a:endParaRPr lang="kk-KZ" sz="1100" b="1" dirty="0" smtClean="0">
              <a:solidFill>
                <a:srgbClr val="000000"/>
              </a:solidFill>
              <a:latin typeface="Times New Roman" pitchFamily="18" charset="0"/>
              <a:cs typeface="Times New Roman" pitchFamily="18" charset="0"/>
              <a:sym typeface="+mn-ea"/>
            </a:endParaRPr>
          </a:p>
          <a:p>
            <a:pPr lvl="0" algn="ctr"/>
            <a:r>
              <a:rPr lang="kk-KZ" sz="1100" b="1" dirty="0" smtClean="0">
                <a:solidFill>
                  <a:srgbClr val="000000"/>
                </a:solidFill>
                <a:latin typeface="Times New Roman" pitchFamily="18" charset="0"/>
                <a:cs typeface="Times New Roman" pitchFamily="18" charset="0"/>
                <a:sym typeface="+mn-ea"/>
              </a:rPr>
              <a:t>Түнде </a:t>
            </a:r>
            <a:r>
              <a:rPr lang="kk-KZ" sz="1100" b="1" dirty="0" smtClean="0">
                <a:solidFill>
                  <a:srgbClr val="000000"/>
                </a:solidFill>
                <a:latin typeface="Times New Roman" pitchFamily="18" charset="0"/>
                <a:cs typeface="Times New Roman" pitchFamily="18" charset="0"/>
                <a:sym typeface="+mn-ea"/>
              </a:rPr>
              <a:t>16 </a:t>
            </a:r>
            <a:r>
              <a:rPr lang="kk-KZ" sz="1100" b="1" dirty="0" smtClean="0">
                <a:solidFill>
                  <a:srgbClr val="000000"/>
                </a:solidFill>
                <a:latin typeface="Times New Roman" pitchFamily="18" charset="0"/>
                <a:cs typeface="Times New Roman" pitchFamily="18" charset="0"/>
                <a:sym typeface="+mn-ea"/>
              </a:rPr>
              <a:t>шілдеге </a:t>
            </a:r>
            <a:r>
              <a:rPr lang="ru-RU" altLang="ru-RU" sz="1100" b="1" dirty="0" err="1" smtClean="0">
                <a:latin typeface="Times New Roman" panose="02020603050405020304" pitchFamily="18" charset="0"/>
                <a:cs typeface="Times New Roman" panose="02020603050405020304" pitchFamily="18" charset="0"/>
              </a:rPr>
              <a:t>ауа-райы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smtClean="0">
                <a:latin typeface="Times New Roman" panose="02020603050405020304" pitchFamily="18" charset="0"/>
                <a:cs typeface="Times New Roman" panose="02020603050405020304" pitchFamily="18" charset="0"/>
              </a:rPr>
              <a:t>болжамы</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indent="144000" algn="ct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15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rPr>
              <a:t>20 с. </a:t>
            </a:r>
            <a:r>
              <a:rPr lang="ru-RU" sz="1100" b="1" dirty="0" err="1">
                <a:solidFill>
                  <a:srgbClr val="000000"/>
                </a:solidFill>
                <a:latin typeface="Times New Roman" panose="02020603050405020304" pitchFamily="18" charset="0"/>
                <a:cs typeface="Times New Roman" panose="02020603050405020304" pitchFamily="18" charset="0"/>
                <a:sym typeface="+mn-ea"/>
              </a:rPr>
              <a:t>б</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астап</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16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indent="108000" algn="just"/>
            <a:r>
              <a:rPr lang="kk-KZ" sz="1100" dirty="0">
                <a:solidFill>
                  <a:srgbClr val="000000"/>
                </a:solidFill>
                <a:latin typeface="Times New Roman"/>
              </a:rPr>
              <a:t>Көшпелі бұлтты, </a:t>
            </a:r>
            <a:r>
              <a:rPr lang="kk-KZ" sz="1100" dirty="0" smtClean="0">
                <a:solidFill>
                  <a:srgbClr val="000000"/>
                </a:solidFill>
                <a:latin typeface="Times New Roman"/>
              </a:rPr>
              <a:t>жауын-шашынсыз. Жел батыстан </a:t>
            </a:r>
            <a:r>
              <a:rPr lang="kk-KZ" sz="1100" dirty="0">
                <a:solidFill>
                  <a:srgbClr val="000000"/>
                </a:solidFill>
                <a:latin typeface="Times New Roman"/>
              </a:rPr>
              <a:t>соғады, күші </a:t>
            </a:r>
            <a:r>
              <a:rPr lang="kk-KZ" sz="1100" dirty="0" smtClean="0">
                <a:solidFill>
                  <a:srgbClr val="000000"/>
                </a:solidFill>
                <a:latin typeface="Times New Roman"/>
              </a:rPr>
              <a:t>7-12 м/с</a:t>
            </a:r>
            <a:r>
              <a:rPr lang="kk-KZ" sz="1100" dirty="0">
                <a:solidFill>
                  <a:srgbClr val="000000"/>
                </a:solidFill>
                <a:latin typeface="Times New Roman"/>
              </a:rPr>
              <a:t>. Ауа </a:t>
            </a:r>
            <a:r>
              <a:rPr lang="kk-KZ" sz="1100" dirty="0" smtClean="0">
                <a:solidFill>
                  <a:srgbClr val="000000"/>
                </a:solidFill>
                <a:latin typeface="Times New Roman"/>
              </a:rPr>
              <a:t>температурасы </a:t>
            </a:r>
            <a:r>
              <a:rPr lang="kk-KZ" sz="1100" dirty="0" smtClean="0">
                <a:solidFill>
                  <a:srgbClr val="000000"/>
                </a:solidFill>
                <a:latin typeface="Times New Roman"/>
              </a:rPr>
              <a:t>16-18 </a:t>
            </a:r>
            <a:r>
              <a:rPr lang="kk-KZ" sz="1100" dirty="0" smtClean="0">
                <a:solidFill>
                  <a:srgbClr val="000000"/>
                </a:solidFill>
                <a:latin typeface="Times New Roman"/>
              </a:rPr>
              <a:t>градус </a:t>
            </a:r>
            <a:r>
              <a:rPr lang="kk-KZ" sz="1100" dirty="0">
                <a:solidFill>
                  <a:srgbClr val="000000"/>
                </a:solidFill>
                <a:latin typeface="Times New Roman"/>
              </a:rPr>
              <a:t>жылы.</a:t>
            </a:r>
          </a:p>
          <a:p>
            <a:pPr lvl="0" indent="108000" algn="just"/>
            <a:endParaRPr lang="kk-KZ" sz="1100" dirty="0" smtClean="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57168" y="2381320"/>
            <a:ext cx="4651184"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15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тәулік бойы, </a:t>
            </a:r>
            <a:r>
              <a:rPr lang="kk-KZ" sz="1100" b="1" dirty="0" smtClean="0">
                <a:solidFill>
                  <a:srgbClr val="000000"/>
                </a:solidFill>
                <a:latin typeface="Times New Roman" panose="02020603050405020304" pitchFamily="18" charset="0"/>
                <a:cs typeface="Times New Roman" panose="02020603050405020304" pitchFamily="18" charset="0"/>
                <a:sym typeface="+mn-ea"/>
              </a:rPr>
              <a:t>16 </a:t>
            </a:r>
            <a:r>
              <a:rPr lang="kk-KZ" sz="1100" b="1" dirty="0" smtClean="0">
                <a:solidFill>
                  <a:srgbClr val="000000"/>
                </a:solidFill>
                <a:latin typeface="Times New Roman" panose="02020603050405020304" pitchFamily="18" charset="0"/>
                <a:cs typeface="Times New Roman" panose="02020603050405020304" pitchFamily="18" charset="0"/>
                <a:sym typeface="+mn-ea"/>
              </a:rPr>
              <a:t>шілде </a:t>
            </a:r>
            <a:r>
              <a:rPr lang="kk-KZ" sz="1100" dirty="0" smtClean="0">
                <a:solidFill>
                  <a:srgbClr val="000000"/>
                </a:solidFill>
                <a:latin typeface="Times New Roman" panose="02020603050405020304" pitchFamily="18" charset="0"/>
                <a:cs typeface="Times New Roman" panose="02020603050405020304" pitchFamily="18" charset="0"/>
                <a:sym typeface="+mn-ea"/>
              </a:rPr>
              <a:t>түнде </a:t>
            </a:r>
            <a:r>
              <a:rPr lang="kk-KZ" sz="1100" dirty="0">
                <a:solidFill>
                  <a:srgbClr val="000000"/>
                </a:solidFill>
                <a:latin typeface="Times New Roman" panose="02020603050405020304" pitchFamily="18" charset="0"/>
                <a:cs typeface="Times New Roman" panose="02020603050405020304" pitchFamily="18" charset="0"/>
                <a:sym typeface="+mn-ea"/>
              </a:rPr>
              <a:t>метеорологиялық жағдайлар қала атмосферасында ластаушы заттардың</a:t>
            </a:r>
            <a:r>
              <a:rPr lang="kk-KZ" sz="1100" b="1" dirty="0">
                <a:solidFill>
                  <a:srgbClr val="000000"/>
                </a:solidFill>
                <a:latin typeface="Times New Roman" panose="02020603050405020304" pitchFamily="18" charset="0"/>
                <a:cs typeface="Times New Roman" panose="02020603050405020304" pitchFamily="18" charset="0"/>
                <a:sym typeface="+mn-ea"/>
              </a:rPr>
              <a:t> сейілуіне</a:t>
            </a:r>
            <a:r>
              <a:rPr lang="kk-KZ"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ықпал етеді. Жалпы қала бойынша ауаның ластану деңгейінің  </a:t>
            </a:r>
            <a:r>
              <a:rPr lang="kk-KZ" sz="1100" b="1" dirty="0" smtClean="0">
                <a:solidFill>
                  <a:srgbClr val="000000"/>
                </a:solidFill>
                <a:latin typeface="Times New Roman" panose="02020603050405020304" pitchFamily="18" charset="0"/>
                <a:cs typeface="Times New Roman" panose="02020603050405020304" pitchFamily="18" charset="0"/>
                <a:sym typeface="+mn-ea"/>
              </a:rPr>
              <a:t>төмен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болуы күтілуде</a:t>
            </a:r>
            <a:r>
              <a:rPr lang="kk-KZ" sz="1100" dirty="0" smtClean="0">
                <a:solidFill>
                  <a:srgbClr val="000000"/>
                </a:solidFill>
                <a:latin typeface="Times New Roman" panose="02020603050405020304" pitchFamily="18" charset="0"/>
                <a:cs typeface="Times New Roman" panose="02020603050405020304" pitchFamily="18" charset="0"/>
                <a:sym typeface="+mn-ea"/>
              </a:rPr>
              <a:t>.</a:t>
            </a:r>
            <a:endParaRPr lang="kk-KZ" sz="1100" dirty="0">
              <a:solidFill>
                <a:srgbClr val="000000"/>
              </a:solidFill>
              <a:latin typeface="Times New Roman" panose="02020603050405020304" pitchFamily="18" charset="0"/>
              <a:cs typeface="Times New Roman" panose="02020603050405020304" pitchFamily="18" charset="0"/>
              <a:sym typeface="+mn-ea"/>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Киров </a:t>
            </a:r>
            <a:r>
              <a:rPr lang="ru-RU" altLang="ru-RU" sz="1200" dirty="0">
                <a:solidFill>
                  <a:srgbClr val="000000"/>
                </a:solidFill>
                <a:latin typeface="Times New Roman" panose="02020603050405020304" pitchFamily="18" charset="0"/>
                <a:cs typeface="Times New Roman" panose="02020603050405020304" pitchFamily="18" charset="0"/>
              </a:rPr>
              <a:t>(</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3"/>
            <a:ext cx="4291013" cy="1757088"/>
            <a:chOff x="531522" y="3799939"/>
            <a:chExt cx="4291013" cy="1990074"/>
          </a:xfrm>
        </p:grpSpPr>
        <p:graphicFrame>
          <p:nvGraphicFramePr>
            <p:cNvPr id="26" name="Таблица 25"/>
            <p:cNvGraphicFramePr/>
            <p:nvPr>
              <p:extLst>
                <p:ext uri="{D42A27DB-BD31-4B8C-83A1-F6EECF244321}">
                  <p14:modId xmlns:p14="http://schemas.microsoft.com/office/powerpoint/2010/main" val="3437337934"/>
                </p:ext>
              </p:extLst>
            </p:nvPr>
          </p:nvGraphicFramePr>
          <p:xfrm>
            <a:off x="531522" y="5029036"/>
            <a:ext cx="4035777" cy="7609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Хим</a:t>
                        </a:r>
                        <a:r>
                          <a:rPr lang="ru-RU" altLang="en-US" sz="800" baseline="0" dirty="0" smtClean="0">
                            <a:latin typeface="Times New Roman" panose="02020603050405020304" pitchFamily="18" charset="0"/>
                            <a:ea typeface="Times New Roman" panose="02020603050405020304" pitchFamily="18" charset="0"/>
                          </a:rPr>
                          <a:t> </a:t>
                        </a:r>
                        <a:r>
                          <a:rPr lang="ru-RU" altLang="en-US" sz="800" baseline="0" dirty="0">
                            <a:latin typeface="Times New Roman" panose="02020603050405020304" pitchFamily="18" charset="0"/>
                            <a:ea typeface="Times New Roman" panose="02020603050405020304" pitchFamily="18" charset="0"/>
                          </a:rPr>
                          <a:t>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Хисуков</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Т</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 xmlns:a16="http://schemas.microsoft.com/office/drawing/2014/main" val="20000"/>
                    </a:ext>
                  </a:extLst>
                </a:gridCol>
                <a:gridCol w="3362889">
                  <a:extLst>
                    <a:ext uri="{9D8B030D-6E8A-4147-A177-3AD203B41FA5}">
                      <a16:colId xmlns=""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43378</TotalTime>
  <Words>570</Words>
  <Application>Microsoft Office PowerPoint</Application>
  <PresentationFormat>Лист A4 (210x297 мм)</PresentationFormat>
  <Paragraphs>92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7841</cp:revision>
  <cp:lastPrinted>2021-07-01T03:56:27Z</cp:lastPrinted>
  <dcterms:created xsi:type="dcterms:W3CDTF">2018-03-27T06:03:00Z</dcterms:created>
  <dcterms:modified xsi:type="dcterms:W3CDTF">2026-07-14T06:37:45Z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