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5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txBody>
          <a:bodyPr/>
          <a:lstStyle/>
          <a:p>
            <a:endParaRPr lang="LID4096"/>
          </a:p>
        </p:txBody>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314310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№195 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kk-KZ"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52897865"/>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9295" y="3788600"/>
            <a:ext cx="4584129"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7" y="134048"/>
            <a:ext cx="4808536" cy="2200602"/>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sz="1200" b="1" dirty="0">
                <a:latin typeface="Times New Roman" panose="02020603050405020304" pitchFamily="18" charset="0"/>
                <a:cs typeface="Times New Roman" panose="02020603050405020304" pitchFamily="18" charset="0"/>
              </a:rPr>
              <a:t>15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солтүстік-батыстан соғады, түнде күші 2-7, күндіз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16-18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34-36 градус </a:t>
            </a:r>
            <a:r>
              <a:rPr lang="ru-RU" sz="1200" dirty="0" err="1">
                <a:solidFill>
                  <a:prstClr val="black"/>
                </a:solidFill>
                <a:latin typeface="Times New Roman" pitchFamily="18" charset="0"/>
                <a:cs typeface="Times New Roman" pitchFamily="18" charset="0"/>
              </a:rPr>
              <a:t>қатты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ыстық</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2-7 м/с. Ауа температурасы 17-19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2563" algn="just">
              <a:spcBef>
                <a:spcPts val="0"/>
              </a:spcBef>
              <a:defRPr/>
            </a:pP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59456" y="348566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7" name="TextBox 13">
            <a:extLst>
              <a:ext uri="{FF2B5EF4-FFF2-40B4-BE49-F238E27FC236}">
                <a16:creationId xmlns:a16="http://schemas.microsoft.com/office/drawing/2014/main" id="{81ED3BEC-94F7-3925-C756-5D461E86B4F4}"/>
              </a:ext>
            </a:extLst>
          </p:cNvPr>
          <p:cNvSpPr txBox="1"/>
          <p:nvPr/>
        </p:nvSpPr>
        <p:spPr>
          <a:xfrm>
            <a:off x="5059456" y="2205907"/>
            <a:ext cx="4632546"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Түнде 15, 16 шілдеде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 name="Таблица 2">
            <a:extLst>
              <a:ext uri="{FF2B5EF4-FFF2-40B4-BE49-F238E27FC236}">
                <a16:creationId xmlns:a16="http://schemas.microsoft.com/office/drawing/2014/main" id="{F8BCF5D4-9086-34B0-DF34-A080723779C8}"/>
              </a:ext>
            </a:extLst>
          </p:cNvPr>
          <p:cNvGraphicFramePr>
            <a:graphicFrameLocks noGrp="1"/>
          </p:cNvGraphicFramePr>
          <p:nvPr>
            <p:extLst>
              <p:ext uri="{D42A27DB-BD31-4B8C-83A1-F6EECF244321}">
                <p14:modId xmlns:p14="http://schemas.microsoft.com/office/powerpoint/2010/main" val="1700298198"/>
              </p:ext>
            </p:extLst>
          </p:nvPr>
        </p:nvGraphicFramePr>
        <p:xfrm>
          <a:off x="5030856" y="4266253"/>
          <a:ext cx="4671571" cy="212661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26315">
                  <a:extLst>
                    <a:ext uri="{9D8B030D-6E8A-4147-A177-3AD203B41FA5}">
                      <a16:colId xmlns:a16="http://schemas.microsoft.com/office/drawing/2014/main" val="2096923049"/>
                    </a:ext>
                  </a:extLst>
                </a:gridCol>
              </a:tblGrid>
              <a:tr h="36004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ШЖШм.б</a:t>
                      </a:r>
                      <a:r>
                        <a:rPr lang="ru-RU" sz="900" dirty="0">
                          <a:solidFill>
                            <a:schemeClr val="tx1"/>
                          </a:solidFill>
                          <a:latin typeface="Times New Roman" panose="02020603050405020304" pitchFamily="18" charset="0"/>
                          <a:cs typeface="Times New Roman" panose="02020603050405020304" pitchFamily="18" charset="0"/>
                        </a:rPr>
                        <a:t>.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619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1,237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942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0,188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1550">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122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0,611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1550">
                <a:tc>
                  <a:txBody>
                    <a:bodyPr/>
                    <a:lstStyle/>
                    <a:p>
                      <a:r>
                        <a:rPr lang="ru-RU" sz="900" dirty="0">
                          <a:solidFill>
                            <a:schemeClr val="tx1"/>
                          </a:solidFill>
                          <a:latin typeface="Times New Roman" panose="02020603050405020304" pitchFamily="18" charset="0"/>
                          <a:cs typeface="Times New Roman" panose="02020603050405020304" pitchFamily="18" charset="0"/>
                        </a:rPr>
                        <a:t>Азот </a:t>
                      </a:r>
                      <a:r>
                        <a:rPr lang="ru-RU" sz="900" dirty="0" err="1">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1550">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1,375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221088"/>
            <a:ext cx="4671994" cy="2308324"/>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9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Н. Назарбаев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Егоров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О. Б</a:t>
            </a:r>
            <a:r>
              <a:rPr lang="kk-KZ" altLang="ru-RU" sz="1200" dirty="0">
                <a:solidFill>
                  <a:srgbClr val="000000"/>
                </a:solidFill>
                <a:latin typeface="Times New Roman" panose="02020603050405020304" pitchFamily="18" charset="0"/>
                <a:cs typeface="Times New Roman" panose="02020603050405020304" pitchFamily="18" charset="0"/>
              </a:rPr>
              <a:t>өкей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Лев Толстой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p>
        </p:txBody>
      </p:sp>
      <p:sp>
        <p:nvSpPr>
          <p:cNvPr id="23" name="Прямоугольник 13"/>
          <p:cNvSpPr/>
          <p:nvPr/>
        </p:nvSpPr>
        <p:spPr>
          <a:xfrm>
            <a:off x="4937125" y="192835"/>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894060824"/>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 208-664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0762" y="6061679"/>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Иманғабасова А.Т. / Ақанова А.Е. </a:t>
            </a:r>
          </a:p>
        </p:txBody>
      </p:sp>
      <p:graphicFrame>
        <p:nvGraphicFramePr>
          <p:cNvPr id="20" name="Таблица 19"/>
          <p:cNvGraphicFramePr/>
          <p:nvPr>
            <p:extLst>
              <p:ext uri="{D42A27DB-BD31-4B8C-83A1-F6EECF244321}">
                <p14:modId xmlns:p14="http://schemas.microsoft.com/office/powerpoint/2010/main" val="1712243494"/>
              </p:ext>
            </p:extLst>
          </p:nvPr>
        </p:nvGraphicFramePr>
        <p:xfrm>
          <a:off x="5260080" y="631069"/>
          <a:ext cx="4167505" cy="772416"/>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0,40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0,41 ≤ Р &lt; 0,89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0,90</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4741" y="1419444"/>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04205" y="2103397"/>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323253862"/>
              </p:ext>
            </p:extLst>
          </p:nvPr>
        </p:nvGraphicFramePr>
        <p:xfrm>
          <a:off x="5040762" y="247507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83565" y="4603580"/>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25674</TotalTime>
  <Words>685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4951</cp:revision>
  <cp:lastPrinted>2021-07-01T03:56:27Z</cp:lastPrinted>
  <dcterms:created xsi:type="dcterms:W3CDTF">2018-03-27T06:03:00Z</dcterms:created>
  <dcterms:modified xsi:type="dcterms:W3CDTF">2026-07-14T07:23:16Z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