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96184" y="101925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46932160"/>
              </p:ext>
            </p:extLst>
          </p:nvPr>
        </p:nvGraphicFramePr>
        <p:xfrm>
          <a:off x="307975" y="2564904"/>
          <a:ext cx="4465638" cy="4186491"/>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5132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35163">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tr>
            </a:tbl>
          </a:graphicData>
        </a:graphic>
      </p:graphicFrame>
      <p:sp>
        <p:nvSpPr>
          <p:cNvPr id="3" name="Прямоугольник 2"/>
          <p:cNvSpPr/>
          <p:nvPr/>
        </p:nvSpPr>
        <p:spPr>
          <a:xfrm>
            <a:off x="4841824" y="115888"/>
            <a:ext cx="5004205" cy="2108269"/>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жауын-шашынсыз. </a:t>
            </a:r>
            <a:r>
              <a:rPr lang="ru-RU" altLang="ru-RU" sz="1200" dirty="0" err="1">
                <a:latin typeface="Times New Roman" panose="02020603050405020304" pitchFamily="18" charset="0"/>
                <a:cs typeface="Times New Roman" panose="02020603050405020304" pitchFamily="18" charset="0"/>
              </a:rPr>
              <a:t>Солтүстік-батыстан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жел</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7-12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22-24 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қатты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ыстық</a:t>
            </a:r>
            <a:r>
              <a:rPr lang="ru-RU" altLang="ru-RU" sz="1200" dirty="0">
                <a:latin typeface="Times New Roman" panose="02020603050405020304" pitchFamily="18" charset="0"/>
                <a:cs typeface="Times New Roman" panose="02020603050405020304" pitchFamily="18" charset="0"/>
              </a:rPr>
              <a:t> 36-38 градус</a:t>
            </a:r>
            <a:r>
              <a:rPr lang="ru-RU" altLang="ru-RU" sz="1200" dirty="0" smtClean="0">
                <a:latin typeface="Times New Roman" panose="02020603050405020304" pitchFamily="18" charset="0"/>
                <a:cs typeface="Times New Roman" panose="02020603050405020304" pitchFamily="18" charset="0"/>
              </a:rPr>
              <a:t>.</a:t>
            </a:r>
          </a:p>
          <a:p>
            <a:pPr algn="just"/>
            <a:endParaRPr lang="ru-RU" altLang="ru-RU" sz="1200" b="1"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Түнде 16 шілдеге </a:t>
            </a:r>
            <a:r>
              <a:rPr lang="ru-RU" altLang="ru-RU" sz="1150" b="1" dirty="0" err="1" smtClean="0">
                <a:latin typeface="Times New Roman" panose="02020603050405020304" pitchFamily="18" charset="0"/>
                <a:cs typeface="Times New Roman" panose="02020603050405020304" pitchFamily="18" charset="0"/>
              </a:rPr>
              <a:t>ауа-райы</a:t>
            </a:r>
            <a:r>
              <a:rPr lang="ru-RU" altLang="ru-RU" sz="1150" b="1" dirty="0" smtClean="0">
                <a:latin typeface="Times New Roman" panose="02020603050405020304" pitchFamily="18" charset="0"/>
                <a:cs typeface="Times New Roman" panose="02020603050405020304" pitchFamily="18" charset="0"/>
              </a:rPr>
              <a:t> </a:t>
            </a:r>
            <a:r>
              <a:rPr lang="ru-RU" altLang="ru-RU" sz="1150" b="1" dirty="0" err="1" smtClean="0">
                <a:latin typeface="Times New Roman" panose="02020603050405020304" pitchFamily="18" charset="0"/>
                <a:cs typeface="Times New Roman" panose="02020603050405020304" pitchFamily="18" charset="0"/>
              </a:rPr>
              <a:t>болжамы</a:t>
            </a:r>
            <a:endParaRPr lang="ru-RU" altLang="ru-RU" sz="1150" b="1" dirty="0" smtClean="0">
              <a:latin typeface="Times New Roman" panose="02020603050405020304" pitchFamily="18" charset="0"/>
              <a:cs typeface="Times New Roman" panose="02020603050405020304" pitchFamily="18" charset="0"/>
            </a:endParaRPr>
          </a:p>
          <a:p>
            <a:pPr algn="ctr"/>
            <a:r>
              <a:rPr lang="kk-KZ" sz="1150" b="1" dirty="0" smtClean="0">
                <a:latin typeface="Times New Roman" panose="02020603050405020304" pitchFamily="18" charset="0"/>
                <a:cs typeface="Times New Roman" panose="02020603050405020304" pitchFamily="18" charset="0"/>
              </a:rPr>
              <a:t>15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a:t>
            </a:r>
            <a:r>
              <a:rPr lang="kk-KZ" sz="1150" b="1" dirty="0" smtClean="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шілде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r>
              <a:rPr lang="ru-RU" sz="115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20-22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15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smtClean="0">
                <a:latin typeface="Times New Roman" panose="02020603050405020304" pitchFamily="18" charset="0"/>
                <a:cs typeface="Times New Roman" panose="02020603050405020304" pitchFamily="18" charset="0"/>
              </a:rPr>
              <a:t>2026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24487" y="3309054"/>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tabLst>
                <a:tab pos="1431925" algn="l"/>
              </a:tabLst>
            </a:pP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88879" y="242088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сейуіліне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834383882"/>
              </p:ext>
            </p:extLst>
          </p:nvPr>
        </p:nvGraphicFramePr>
        <p:xfrm>
          <a:off x="5027448" y="4173056"/>
          <a:ext cx="4667576" cy="223115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8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smtClean="0">
                          <a:solidFill>
                            <a:schemeClr val="tx1"/>
                          </a:solidFill>
                          <a:latin typeface="Times New Roman" panose="02020603050405020304" pitchFamily="18" charset="0"/>
                          <a:cs typeface="Times New Roman" panose="02020603050405020304" pitchFamily="18" charset="0"/>
                        </a:rPr>
                        <a:t>РМ-10</a:t>
                      </a:r>
                      <a:r>
                        <a:rPr lang="kk-KZ" sz="1000" baseline="0" smtClean="0">
                          <a:solidFill>
                            <a:schemeClr val="tx1"/>
                          </a:solidFill>
                          <a:latin typeface="Times New Roman" panose="02020603050405020304" pitchFamily="18" charset="0"/>
                          <a:cs typeface="Times New Roman" panose="02020603050405020304" pitchFamily="18" charset="0"/>
                        </a:rPr>
                        <a:t> </a:t>
                      </a:r>
                      <a:r>
                        <a:rPr lang="kk-KZ" sz="1000" smtClean="0">
                          <a:solidFill>
                            <a:schemeClr val="tx1"/>
                          </a:solidFill>
                          <a:latin typeface="Times New Roman" panose="02020603050405020304" pitchFamily="18" charset="0"/>
                          <a:cs typeface="Times New Roman" panose="02020603050405020304" pitchFamily="18" charset="0"/>
                        </a:rPr>
                        <a:t>қалқыма </a:t>
                      </a:r>
                      <a:r>
                        <a:rPr lang="kk-KZ" sz="1000" dirty="0"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0.055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Азот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0.023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ru-RU" sz="1000" b="0" dirty="0" smtClean="0">
                          <a:solidFill>
                            <a:schemeClr val="tx1"/>
                          </a:solidFill>
                          <a:latin typeface="Times New Roman" panose="02020603050405020304" pitchFamily="18" charset="0"/>
                          <a:cs typeface="Times New Roman" panose="02020603050405020304" pitchFamily="18" charset="0"/>
                        </a:rPr>
                        <a:t>Азот </a:t>
                      </a: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0.008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85387" y="6237312"/>
            <a:ext cx="4521389" cy="307777"/>
          </a:xfrm>
          <a:prstGeom prst="rect">
            <a:avLst/>
          </a:prstGeom>
          <a:solidFill>
            <a:schemeClr val="bg1"/>
          </a:solidFill>
          <a:ln w="9525">
            <a:noFill/>
          </a:ln>
        </p:spPr>
        <p:txBody>
          <a:bodyPr wrap="square">
            <a:spAutoFit/>
          </a:bodyPr>
          <a:lstStyle/>
          <a:p>
            <a:pPr lvl="0"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latin typeface="Times New Roman" panose="02020603050405020304" pitchFamily="18" charset="0"/>
                <a:cs typeface="Times New Roman" panose="02020603050405020304" pitchFamily="18" charset="0"/>
              </a:rPr>
              <a:t>Рахметова Ж.А</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26214</TotalTime>
  <Words>503</Words>
  <Application>Microsoft Office PowerPoint</Application>
  <PresentationFormat>Лист A4 (210x297 мм)</PresentationFormat>
  <Paragraphs>97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5171</cp:revision>
  <cp:lastPrinted>2021-07-01T07:38:07Z</cp:lastPrinted>
  <dcterms:created xsi:type="dcterms:W3CDTF">2018-03-27T06:03:00Z</dcterms:created>
  <dcterms:modified xsi:type="dcterms:W3CDTF">2026-07-14T08:47:04Z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