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p:scale>
          <a:sx n="125" d="100"/>
          <a:sy n="125" d="100"/>
        </p:scale>
        <p:origin x="-2107"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60016133"/>
              </p:ext>
            </p:extLst>
          </p:nvPr>
        </p:nvGraphicFramePr>
        <p:xfrm>
          <a:off x="272480" y="2435444"/>
          <a:ext cx="4392488" cy="2927457"/>
        </p:xfrm>
        <a:graphic>
          <a:graphicData uri="http://schemas.openxmlformats.org/drawingml/2006/table">
            <a:tbl>
              <a:tblPr/>
              <a:tblGrid>
                <a:gridCol w="4392488">
                  <a:extLst>
                    <a:ext uri="{9D8B030D-6E8A-4147-A177-3AD203B41FA5}">
                      <a16:colId xmlns:a16="http://schemas.microsoft.com/office/drawing/2014/main" xmlns="" val="20000"/>
                    </a:ext>
                  </a:extLst>
                </a:gridCol>
              </a:tblGrid>
              <a:tr h="22176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09765">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шілде </a:t>
            </a:r>
            <a:r>
              <a:rPr lang="kk-KZ" altLang="ru-RU" sz="1200" b="1" dirty="0" smtClean="0">
                <a:latin typeface="Times New Roman" panose="02020603050405020304" pitchFamily="18" charset="0"/>
                <a:cs typeface="Times New Roman" panose="02020603050405020304" pitchFamily="18" charset="0"/>
              </a:rPr>
              <a:t>Т</a:t>
            </a:r>
            <a:r>
              <a:rPr lang="ru-RU" altLang="ru-RU" sz="1200" b="1" dirty="0" err="1" smtClean="0">
                <a:latin typeface="Times New Roman" panose="02020603050405020304" pitchFamily="18" charset="0"/>
                <a:cs typeface="Times New Roman" panose="02020603050405020304" pitchFamily="18" charset="0"/>
              </a:rPr>
              <a:t>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15888"/>
            <a:ext cx="4987925" cy="24468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шілдеге ауа-райы </a:t>
            </a:r>
            <a:r>
              <a:rPr lang="kk-KZ" altLang="ru-RU" sz="1200" b="1" dirty="0" smtClean="0">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Оңтүстік-шығыстан соғатын жел оңтүстік-батысқа ауысады, күші 7-12 м/с, күндіз екпіні 15 м/с. Ауа температурасы түнде 21-23 градус жылы, күндіз қатты ыстық 33-35 градус.</a:t>
            </a:r>
          </a:p>
          <a:p>
            <a:pPr algn="just"/>
            <a:endParaRPr lang="kk-KZ" altLang="ru-RU" sz="1150" b="1"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Түнде 16 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a:latin typeface="Times New Roman" panose="02020603050405020304" pitchFamily="18" charset="0"/>
                <a:cs typeface="Times New Roman" panose="02020603050405020304" pitchFamily="18" charset="0"/>
              </a:rPr>
              <a:t>15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16</a:t>
            </a:r>
            <a:r>
              <a:rPr lang="kk-KZ" sz="1150" b="1" dirty="0">
                <a:latin typeface="Times New Roman" panose="02020603050405020304" pitchFamily="18" charset="0"/>
                <a:cs typeface="Times New Roman" panose="02020603050405020304" pitchFamily="18" charset="0"/>
              </a:rPr>
              <a:t>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40946" y="30814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03215" y="2533948"/>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b="1" dirty="0">
                <a:solidFill>
                  <a:schemeClr val="tx1"/>
                </a:solidFill>
                <a:latin typeface="Times New Roman" panose="02020603050405020304" pitchFamily="18" charset="0"/>
              </a:rPr>
              <a:t> 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074557697"/>
              </p:ext>
            </p:extLst>
          </p:nvPr>
        </p:nvGraphicFramePr>
        <p:xfrm>
          <a:off x="4926188" y="3808040"/>
          <a:ext cx="4779340" cy="265940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41304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139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2167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0.624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73184">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16024">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a:latin typeface="Times New Roman" panose="02020603050405020304" pitchFamily="18" charset="0"/>
                  <a:cs typeface="Times New Roman" panose="02020603050405020304" pitchFamily="18" charset="0"/>
                </a:rPr>
                <a:t>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25938</TotalTime>
  <Words>574</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5273</cp:revision>
  <cp:lastPrinted>2021-07-01T03:56:27Z</cp:lastPrinted>
  <dcterms:created xsi:type="dcterms:W3CDTF">2018-03-27T06:03:00Z</dcterms:created>
  <dcterms:modified xsi:type="dcterms:W3CDTF">2026-07-14T08:44:44Z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