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6378" autoAdjust="0"/>
    <p:restoredTop sz="94610"/>
  </p:normalViewPr>
  <p:slideViewPr>
    <p:cSldViewPr snapToGrid="0">
      <p:cViewPr varScale="1">
        <p:scale>
          <a:sx n="103" d="100"/>
          <a:sy n="103" d="100"/>
        </p:scale>
        <p:origin x="205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360392840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en-US" dirty="0"/>
                        <a:t>1</a:t>
                      </a:r>
                      <a:r>
                        <a:rPr lang="ru-RU" dirty="0"/>
                        <a:t>95</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a:t>
                      </a:r>
                      <a:r>
                        <a:rPr lang="ru-RU" dirty="0"/>
                        <a:t>6</a:t>
                      </a:r>
                      <a:r>
                        <a:rPr dirty="0"/>
                        <a:t> </a:t>
                      </a:r>
                      <a:r>
                        <a:rPr dirty="0" err="1"/>
                        <a:t>жыл</a:t>
                      </a:r>
                      <a:r>
                        <a:rPr dirty="0"/>
                        <a:t> </a:t>
                      </a:r>
                      <a:r>
                        <a:rPr lang="kk-KZ" dirty="0"/>
                        <a:t>14</a:t>
                      </a:r>
                      <a:r>
                        <a:rPr lang="en-US" dirty="0"/>
                        <a:t> </a:t>
                      </a:r>
                      <a:r>
                        <a:rPr lang="ru-RU" baseline="0" dirty="0" err="1"/>
                        <a:t>шілде</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3852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Астана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қаласы</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бойынша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15</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шілдеге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14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15 </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ға</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pP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өткінші жаңбыр, найзағай, дауыл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Оңтүстік-шығыстан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соғатын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желдің</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бағыты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солтүстік-батысқа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ауысады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9-14</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kk-KZ"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кей уақыттарда екпіні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15-20 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түнде</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21-23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күндіз</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34-36 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қатты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ыстық</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a:t>
            </a:r>
          </a:p>
          <a:p>
            <a:pPr algn="just" hangingPunct="1">
              <a:spcBef>
                <a:spcPct val="0"/>
              </a:spcBef>
              <a:buFont typeface="Arial" panose="020B0604020202020204" pitchFamily="34" charset="0"/>
              <a:buNone/>
            </a:pP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hangingPunct="1">
              <a:spcBef>
                <a:spcPct val="0"/>
              </a:spcBef>
              <a:buFont typeface="Arial" panose="020B0604020202020204" pitchFamily="34" charset="0"/>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16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түнге</a:t>
            </a: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ауа-райы</a:t>
            </a:r>
            <a:r>
              <a:rPr lang="ru-RU" altLang="ru-RU" sz="1200" b="1"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b="1" dirty="0" err="1">
                <a:latin typeface="Times New Roman" panose="02020603050405020304" pitchFamily="18" charset="0"/>
                <a:ea typeface="Calibri" panose="020F0502020204030204" pitchFamily="34" charset="0"/>
                <a:cs typeface="Times New Roman" panose="02020603050405020304" pitchFamily="18" charset="0"/>
              </a:rPr>
              <a:t>болжамы</a:t>
            </a:r>
            <a:endPar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r>
              <a:rPr lang="kk-KZ"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15 шілде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20-дан 16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шілде</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сағ</a:t>
            </a:r>
            <a:r>
              <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08-ге </a:t>
            </a:r>
            <a:r>
              <a:rPr lang="ru-RU" alt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дейін</a:t>
            </a:r>
            <a:endParaRPr lang="ru-RU" alt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ctr" eaLnBrk="1" hangingPunct="1">
              <a:spcBef>
                <a:spcPct val="0"/>
              </a:spcBef>
              <a:buFontTx/>
              <a:buNone/>
            </a:pPr>
            <a:endParaRPr lang="ru-RU" altLang="ru-RU" sz="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endParaRPr>
          </a:p>
          <a:p>
            <a:pPr algn="just" hangingPunct="1">
              <a:spcBef>
                <a:spcPct val="0"/>
              </a:spcBef>
              <a:buFont typeface="Arial" panose="020B0604020202020204" pitchFamily="34" charset="0"/>
              <a:buNone/>
            </a:pP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Көшпелі</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бұлтты</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кей</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уақыттарда</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жаңбыр</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найзағай</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Оңтүстік-батыстан</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жел</a:t>
            </a:r>
            <a:r>
              <a:rPr lang="ru-RU" altLang="ru-RU" sz="1200" dirty="0">
                <a:latin typeface="Times New Roman" panose="02020603050405020304" pitchFamily="18" charset="0"/>
                <a:ea typeface="Calibri" panose="020F0502020204030204" pitchFamily="34" charset="0"/>
                <a:cs typeface="Times New Roman" panose="02020603050405020304" pitchFamily="18" charset="0"/>
              </a:rPr>
              <a:t> </a:t>
            </a:r>
            <a:r>
              <a:rPr lang="ru-RU" altLang="ru-RU" sz="1200" dirty="0" err="1">
                <a:latin typeface="Times New Roman" panose="02020603050405020304" pitchFamily="18" charset="0"/>
                <a:ea typeface="Calibri" panose="020F0502020204030204" pitchFamily="34" charset="0"/>
                <a:cs typeface="Times New Roman" panose="02020603050405020304" pitchFamily="18" charset="0"/>
              </a:rPr>
              <a:t>соғады</a:t>
            </a:r>
            <a:r>
              <a:rPr lang="kk-KZ" altLang="ru-RU" sz="1200" dirty="0">
                <a:latin typeface="Times New Roman" panose="02020603050405020304" pitchFamily="18" charset="0"/>
                <a:ea typeface="Calibri" panose="020F0502020204030204" pitchFamily="34" charset="0"/>
                <a:cs typeface="Times New Roman" panose="02020603050405020304" pitchFamily="18" charset="0"/>
              </a:rPr>
              <a:t>, күші 9-14, екпіні 15-20 </a:t>
            </a:r>
            <a:r>
              <a:rPr lang="kk-KZ"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м/с.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Ауа</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температурасы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18-20</a:t>
            </a:r>
            <a:r>
              <a:rPr lang="ru-RU" altLang="ru-RU" sz="1200" dirty="0">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градус </a:t>
            </a:r>
            <a:r>
              <a:rPr lang="ru-RU" altLang="ru-RU" sz="1200"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жылы</a:t>
            </a:r>
            <a:r>
              <a:rPr lang="ru-RU" altLang="ru-RU" sz="1200" dirty="0">
                <a:solidFill>
                  <a:srgbClr val="000000"/>
                </a:solidFill>
                <a:latin typeface="Times New Roman" panose="02020603050405020304" pitchFamily="18" charset="0"/>
                <a:ea typeface="Calibri" panose="020F0502020204030204" pitchFamily="34" charset="0"/>
                <a:cs typeface="Times New Roman" panose="02020603050405020304" pitchFamily="18" charset="0"/>
                <a:sym typeface="Calibri" panose="020F0502020204030204" pitchFamily="34" charset="0"/>
              </a:rPr>
              <a:t>. </a:t>
            </a:r>
          </a:p>
        </p:txBody>
      </p:sp>
      <p:graphicFrame>
        <p:nvGraphicFramePr>
          <p:cNvPr id="27" name="Table"/>
          <p:cNvGraphicFramePr/>
          <p:nvPr>
            <p:extLst>
              <p:ext uri="{D42A27DB-BD31-4B8C-83A1-F6EECF244321}">
                <p14:modId xmlns:p14="http://schemas.microsoft.com/office/powerpoint/2010/main" val="3670844042"/>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76</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0,5</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dirty="0">
                          <a:latin typeface="Times New Roman"/>
                          <a:ea typeface="Times New Roman"/>
                          <a:cs typeface="Times New Roman"/>
                          <a:sym typeface="Times New Roman"/>
                        </a:rPr>
                        <a:t>РМ-10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80</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dirty="0" err="1">
                          <a:latin typeface="Times New Roman"/>
                          <a:ea typeface="Times New Roman"/>
                          <a:cs typeface="Times New Roman"/>
                          <a:sym typeface="Times New Roman"/>
                        </a:rPr>
                        <a:t>Күкірт</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диоксиді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41</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0,1</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dirty="0" err="1">
                          <a:latin typeface="Times New Roman"/>
                          <a:ea typeface="Times New Roman"/>
                          <a:cs typeface="Times New Roman"/>
                          <a:sym typeface="Times New Roman"/>
                        </a:rPr>
                        <a:t>Көміртегі</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оксиді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1357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0,3</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144</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0,7</a:t>
                      </a: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66</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0,2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fontAlgn="b"/>
                      <a:r>
                        <a:rPr lang="ru-RU" sz="900" b="0" i="0" u="none" strike="noStrike" dirty="0">
                          <a:solidFill>
                            <a:srgbClr val="000000"/>
                          </a:solidFill>
                          <a:effectLst/>
                          <a:latin typeface="Times New Roman" panose="02020603050405020304" pitchFamily="18" charset="0"/>
                          <a:cs typeface="Times New Roman" panose="02020603050405020304" pitchFamily="18" charset="0"/>
                        </a:rPr>
                        <a:t>31</a:t>
                      </a: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tc>
                  <a:txBody>
                    <a:bodyPr/>
                    <a:lstStyle/>
                    <a:p>
                      <a:pPr algn="ctr" fontAlgn="b"/>
                      <a:r>
                        <a:rPr lang="kk-KZ" sz="900" b="0" i="0" u="none" strike="noStrike" dirty="0">
                          <a:solidFill>
                            <a:srgbClr val="000000"/>
                          </a:solidFill>
                          <a:effectLst/>
                          <a:latin typeface="Times New Roman" panose="02020603050405020304" pitchFamily="18" charset="0"/>
                          <a:cs typeface="Times New Roman" panose="02020603050405020304" pitchFamily="18" charset="0"/>
                        </a:rPr>
                        <a:t>3,8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a:solidFill>
                        <a:srgbClr val="000000"/>
                      </a:solidFill>
                    </a:lnL>
                    <a:lnR w="12700">
                      <a:solidFill>
                        <a:srgbClr val="000000"/>
                      </a:solidFill>
                    </a:lnR>
                    <a:lnT w="12700" cap="flat" cmpd="sng" algn="ctr">
                      <a:solidFill>
                        <a:srgbClr val="000000"/>
                      </a:solidFill>
                      <a:prstDash val="solid"/>
                      <a:round/>
                      <a:headEnd type="none" w="med" len="med"/>
                      <a:tailEnd type="none" w="med" len="med"/>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a:t>
            </a:r>
            <a:r>
              <a:rPr lang="ru-RU" dirty="0"/>
              <a:t>6</a:t>
            </a:r>
            <a:r>
              <a:rPr dirty="0"/>
              <a:t> </a:t>
            </a:r>
            <a:r>
              <a:rPr dirty="0" err="1"/>
              <a:t>жылғы</a:t>
            </a:r>
            <a:r>
              <a:rPr dirty="0"/>
              <a:t> </a:t>
            </a:r>
            <a:r>
              <a:rPr lang="kk-KZ" dirty="0"/>
              <a:t>14 </a:t>
            </a:r>
            <a:r>
              <a:rPr lang="ru-RU" dirty="0" err="1"/>
              <a:t>шілде</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13" name="TextBox 14">
            <a:extLst>
              <a:ext uri="{FF2B5EF4-FFF2-40B4-BE49-F238E27FC236}">
                <a16:creationId xmlns:a16="http://schemas.microsoft.com/office/drawing/2014/main" id="{C04C0385-2627-4C36-871E-78D9F7855DA8}"/>
              </a:ext>
            </a:extLst>
          </p:cNvPr>
          <p:cNvSpPr txBox="1">
            <a:spLocks noChangeArrowheads="1"/>
          </p:cNvSpPr>
          <p:nvPr/>
        </p:nvSpPr>
        <p:spPr bwMode="auto">
          <a:xfrm>
            <a:off x="4973637" y="2443927"/>
            <a:ext cx="4813300" cy="1384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54013">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spcBef>
                <a:spcPct val="0"/>
              </a:spcBef>
              <a:buFontTx/>
              <a:buNone/>
            </a:pPr>
            <a:r>
              <a:rPr lang="kk-KZ" altLang="en-US" sz="1200" dirty="0">
                <a:latin typeface="Times New Roman" panose="02020603050405020304" pitchFamily="18" charset="0"/>
                <a:cs typeface="Times New Roman" panose="02020603050405020304" pitchFamily="18" charset="0"/>
                <a:sym typeface="+mn-ea"/>
              </a:rPr>
              <a:t>Метеорологиялық </a:t>
            </a:r>
            <a:r>
              <a:rPr lang="kk-KZ" altLang="en-US" sz="1200">
                <a:latin typeface="Times New Roman" panose="02020603050405020304" pitchFamily="18" charset="0"/>
                <a:cs typeface="Times New Roman" panose="02020603050405020304" pitchFamily="18" charset="0"/>
                <a:sym typeface="+mn-ea"/>
              </a:rPr>
              <a:t>жағдайлар қала </a:t>
            </a:r>
            <a:r>
              <a:rPr lang="kk-KZ" altLang="en-US" sz="1200" dirty="0">
                <a:latin typeface="Times New Roman" panose="02020603050405020304" pitchFamily="18" charset="0"/>
                <a:cs typeface="Times New Roman" panose="02020603050405020304" pitchFamily="18" charset="0"/>
                <a:sym typeface="+mn-ea"/>
              </a:rPr>
              <a:t>атмосферасында ластаушы заттардың</a:t>
            </a:r>
            <a:r>
              <a:rPr lang="kk-KZ" altLang="en-US" sz="1200" b="1" dirty="0">
                <a:latin typeface="Times New Roman" panose="02020603050405020304" pitchFamily="18" charset="0"/>
                <a:cs typeface="Times New Roman" panose="02020603050405020304" pitchFamily="18" charset="0"/>
                <a:sym typeface="+mn-ea"/>
              </a:rPr>
              <a:t> сейілуіне </a:t>
            </a:r>
            <a:r>
              <a:rPr lang="kk-KZ" altLang="en-US" sz="1200" dirty="0">
                <a:latin typeface="Times New Roman" panose="02020603050405020304" pitchFamily="18" charset="0"/>
                <a:cs typeface="Times New Roman" panose="02020603050405020304" pitchFamily="18" charset="0"/>
                <a:sym typeface="+mn-ea"/>
              </a:rPr>
              <a:t>ықпал етеді</a:t>
            </a:r>
            <a:r>
              <a:rPr lang="ru-RU" altLang="ru-RU" sz="1200" dirty="0">
                <a:latin typeface="Times New Roman" panose="02020603050405020304" pitchFamily="18" charset="0"/>
                <a:cs typeface="Times New Roman" panose="02020603050405020304" pitchFamily="18" charset="0"/>
              </a:rPr>
              <a:t>.</a:t>
            </a:r>
          </a:p>
          <a:p>
            <a:pPr algn="just">
              <a:spcBef>
                <a:spcPct val="0"/>
              </a:spcBef>
              <a:buFontTx/>
              <a:buNone/>
            </a:pPr>
            <a:r>
              <a:rPr lang="ru-RU" altLang="ru-RU" sz="1200" dirty="0" err="1">
                <a:latin typeface="Times New Roman" panose="02020603050405020304" pitchFamily="18" charset="0"/>
                <a:cs typeface="Times New Roman" panose="02020603050405020304" pitchFamily="18" charset="0"/>
              </a:rPr>
              <a:t>Жалпы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қала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бойынша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ауаның</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ластану</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деңгейінің</a:t>
            </a:r>
            <a:r>
              <a:rPr lang="ru-RU" altLang="ru-RU" sz="1200"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төмен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болуы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күтілуде</a:t>
            </a:r>
            <a:r>
              <a:rPr lang="ru-RU" altLang="ru-RU" sz="1200" dirty="0">
                <a:latin typeface="Times New Roman" panose="02020603050405020304" pitchFamily="18" charset="0"/>
                <a:cs typeface="Times New Roman" panose="02020603050405020304" pitchFamily="18" charset="0"/>
              </a:rPr>
              <a:t>.</a:t>
            </a:r>
          </a:p>
          <a:p>
            <a:pPr algn="just">
              <a:spcBef>
                <a:spcPct val="0"/>
              </a:spcBef>
              <a:buFontTx/>
              <a:buNone/>
            </a:pPr>
            <a:endParaRPr lang="ru-RU" altLang="ru-RU" sz="1200" dirty="0">
              <a:latin typeface="Times New Roman" panose="02020603050405020304" pitchFamily="18" charset="0"/>
              <a:cs typeface="Times New Roman" panose="02020603050405020304" pitchFamily="18" charset="0"/>
            </a:endParaRPr>
          </a:p>
          <a:p>
            <a:pPr algn="just">
              <a:spcBef>
                <a:spcPct val="0"/>
              </a:spcBef>
              <a:buNone/>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a:p>
            <a:pPr algn="just">
              <a:spcBef>
                <a:spcPct val="0"/>
              </a:spcBef>
              <a:buFontTx/>
              <a:buNone/>
            </a:pP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4929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200">
                <a:latin typeface="Times New Roman"/>
                <a:ea typeface="Times New Roman"/>
                <a:cs typeface="Times New Roman"/>
                <a:sym typeface="Times New Roman"/>
              </a:defRPr>
            </a:pPr>
            <a:r>
              <a:rPr dirty="0" err="1"/>
              <a:t>Астана</a:t>
            </a:r>
            <a:r>
              <a:rPr dirty="0"/>
              <a:t> </a:t>
            </a:r>
            <a:r>
              <a:rPr dirty="0" err="1"/>
              <a:t>қаласында</a:t>
            </a:r>
            <a:r>
              <a:rPr dirty="0"/>
              <a:t> </a:t>
            </a:r>
            <a:r>
              <a:rPr dirty="0" err="1"/>
              <a:t>атмосфералық</a:t>
            </a:r>
            <a:r>
              <a:rPr dirty="0"/>
              <a:t> </a:t>
            </a:r>
            <a:r>
              <a:rPr dirty="0" err="1"/>
              <a:t>ауаның</a:t>
            </a:r>
            <a:r>
              <a:rPr dirty="0"/>
              <a:t> </a:t>
            </a:r>
            <a:r>
              <a:rPr dirty="0" err="1"/>
              <a:t>ластану</a:t>
            </a:r>
            <a:r>
              <a:rPr dirty="0"/>
              <a:t> </a:t>
            </a:r>
            <a:r>
              <a:rPr dirty="0" err="1"/>
              <a:t>деңгейін</a:t>
            </a:r>
            <a:r>
              <a:rPr dirty="0"/>
              <a:t> </a:t>
            </a:r>
            <a:r>
              <a:rPr dirty="0" err="1"/>
              <a:t>бақылау</a:t>
            </a:r>
            <a:r>
              <a:rPr dirty="0"/>
              <a:t> 10 </a:t>
            </a:r>
            <a:r>
              <a:rPr dirty="0" err="1"/>
              <a:t>бақылау</a:t>
            </a:r>
            <a:r>
              <a:rPr dirty="0"/>
              <a:t> </a:t>
            </a:r>
            <a:r>
              <a:rPr dirty="0" err="1"/>
              <a:t>бекетінде</a:t>
            </a:r>
            <a:r>
              <a:rPr dirty="0"/>
              <a:t> </a:t>
            </a:r>
            <a:r>
              <a:rPr dirty="0" err="1"/>
              <a:t>жүргізіледі</a:t>
            </a:r>
            <a:r>
              <a:rPr dirty="0"/>
              <a:t>:</a:t>
            </a:r>
          </a:p>
          <a:p>
            <a:pPr>
              <a:defRPr sz="1200">
                <a:latin typeface="Times New Roman"/>
                <a:ea typeface="Times New Roman"/>
                <a:cs typeface="Times New Roman"/>
                <a:sym typeface="Times New Roman"/>
              </a:defRPr>
            </a:pPr>
            <a:r>
              <a:rPr dirty="0"/>
              <a:t>№ 1 </a:t>
            </a:r>
            <a:r>
              <a:rPr dirty="0" err="1"/>
              <a:t>бекет</a:t>
            </a:r>
            <a:r>
              <a:rPr dirty="0"/>
              <a:t> – </a:t>
            </a:r>
            <a:r>
              <a:rPr dirty="0" err="1"/>
              <a:t>Жамбыл</a:t>
            </a:r>
            <a:r>
              <a:rPr dirty="0"/>
              <a:t> </a:t>
            </a:r>
            <a:r>
              <a:rPr dirty="0" err="1"/>
              <a:t>к-сі</a:t>
            </a:r>
            <a:r>
              <a:rPr dirty="0"/>
              <a:t>, 11;</a:t>
            </a:r>
          </a:p>
          <a:p>
            <a:pPr>
              <a:defRPr sz="1200">
                <a:latin typeface="Times New Roman"/>
                <a:ea typeface="Times New Roman"/>
                <a:cs typeface="Times New Roman"/>
                <a:sym typeface="Times New Roman"/>
              </a:defRPr>
            </a:pPr>
            <a:r>
              <a:rPr dirty="0"/>
              <a:t>№ 2 </a:t>
            </a:r>
            <a:r>
              <a:rPr dirty="0" err="1"/>
              <a:t>бекет</a:t>
            </a:r>
            <a:r>
              <a:rPr dirty="0"/>
              <a:t> –  </a:t>
            </a:r>
            <a:r>
              <a:rPr dirty="0" err="1"/>
              <a:t>проспект</a:t>
            </a:r>
            <a:r>
              <a:rPr dirty="0"/>
              <a:t> </a:t>
            </a:r>
            <a:r>
              <a:rPr dirty="0" err="1"/>
              <a:t>Республики</a:t>
            </a:r>
            <a:r>
              <a:rPr dirty="0"/>
              <a:t>, 35 (</a:t>
            </a:r>
            <a:r>
              <a:rPr dirty="0" err="1"/>
              <a:t>школа</a:t>
            </a:r>
            <a:r>
              <a:rPr dirty="0"/>
              <a:t> № 3);</a:t>
            </a:r>
          </a:p>
          <a:p>
            <a:pPr>
              <a:defRPr sz="1200">
                <a:latin typeface="Times New Roman"/>
                <a:ea typeface="Times New Roman"/>
                <a:cs typeface="Times New Roman"/>
                <a:sym typeface="Times New Roman"/>
              </a:defRPr>
            </a:pPr>
            <a:r>
              <a:rPr dirty="0"/>
              <a:t>№ 3 </a:t>
            </a:r>
            <a:r>
              <a:rPr dirty="0" err="1"/>
              <a:t>бекет</a:t>
            </a:r>
            <a:r>
              <a:rPr dirty="0"/>
              <a:t> –  </a:t>
            </a:r>
            <a:r>
              <a:rPr dirty="0" err="1"/>
              <a:t>Телжан</a:t>
            </a:r>
            <a:r>
              <a:rPr dirty="0"/>
              <a:t> </a:t>
            </a:r>
            <a:r>
              <a:rPr dirty="0" err="1"/>
              <a:t>Шонанович</a:t>
            </a:r>
            <a:r>
              <a:rPr dirty="0"/>
              <a:t> 47, </a:t>
            </a:r>
            <a:r>
              <a:rPr dirty="0" err="1"/>
              <a:t>район</a:t>
            </a:r>
            <a:r>
              <a:rPr dirty="0"/>
              <a:t> </a:t>
            </a:r>
            <a:r>
              <a:rPr dirty="0" err="1"/>
              <a:t>лесозавода</a:t>
            </a:r>
            <a:r>
              <a:rPr dirty="0"/>
              <a:t>;</a:t>
            </a:r>
          </a:p>
          <a:p>
            <a:pPr>
              <a:defRPr sz="1200">
                <a:latin typeface="Times New Roman"/>
                <a:ea typeface="Times New Roman"/>
                <a:cs typeface="Times New Roman"/>
                <a:sym typeface="Times New Roman"/>
              </a:defRPr>
            </a:pPr>
            <a:r>
              <a:rPr dirty="0"/>
              <a:t>№ 4 </a:t>
            </a:r>
            <a:r>
              <a:rPr dirty="0" err="1"/>
              <a:t>бекет</a:t>
            </a:r>
            <a:r>
              <a:rPr dirty="0"/>
              <a:t> –  </a:t>
            </a:r>
            <a:r>
              <a:rPr dirty="0" err="1"/>
              <a:t>Лепсі</a:t>
            </a:r>
            <a:r>
              <a:rPr dirty="0"/>
              <a:t> </a:t>
            </a:r>
            <a:r>
              <a:rPr dirty="0" err="1"/>
              <a:t>көшесі</a:t>
            </a:r>
            <a:r>
              <a:rPr dirty="0"/>
              <a:t>, 38</a:t>
            </a:r>
          </a:p>
          <a:p>
            <a:pPr>
              <a:defRPr sz="1200">
                <a:latin typeface="Times New Roman"/>
                <a:ea typeface="Times New Roman"/>
                <a:cs typeface="Times New Roman"/>
                <a:sym typeface="Times New Roman"/>
              </a:defRPr>
            </a:pPr>
            <a:r>
              <a:rPr dirty="0"/>
              <a:t>№ 5 </a:t>
            </a:r>
            <a:r>
              <a:rPr dirty="0" err="1"/>
              <a:t>бекет</a:t>
            </a:r>
            <a:r>
              <a:rPr dirty="0"/>
              <a:t> –  </a:t>
            </a:r>
            <a:r>
              <a:rPr dirty="0" err="1"/>
              <a:t>Тұран</a:t>
            </a:r>
            <a:r>
              <a:rPr dirty="0"/>
              <a:t> </a:t>
            </a:r>
            <a:r>
              <a:rPr dirty="0" err="1"/>
              <a:t>даңғылы</a:t>
            </a:r>
            <a:r>
              <a:rPr dirty="0"/>
              <a:t>, 2/1 </a:t>
            </a:r>
            <a:r>
              <a:rPr dirty="0" err="1"/>
              <a:t>орталық</a:t>
            </a:r>
            <a:r>
              <a:rPr dirty="0"/>
              <a:t> </a:t>
            </a:r>
            <a:r>
              <a:rPr dirty="0" err="1"/>
              <a:t>құтқару</a:t>
            </a:r>
            <a:r>
              <a:rPr dirty="0"/>
              <a:t> </a:t>
            </a:r>
            <a:r>
              <a:rPr dirty="0" err="1"/>
              <a:t>станциясы</a:t>
            </a:r>
            <a:r>
              <a:rPr dirty="0"/>
              <a:t>;</a:t>
            </a:r>
          </a:p>
          <a:p>
            <a:pPr>
              <a:defRPr sz="1200">
                <a:latin typeface="Times New Roman"/>
                <a:ea typeface="Times New Roman"/>
                <a:cs typeface="Times New Roman"/>
                <a:sym typeface="Times New Roman"/>
              </a:defRPr>
            </a:pPr>
            <a:r>
              <a:rPr dirty="0"/>
              <a:t>№ 6 </a:t>
            </a:r>
            <a:r>
              <a:rPr dirty="0" err="1"/>
              <a:t>бекет</a:t>
            </a:r>
            <a:r>
              <a:rPr dirty="0"/>
              <a:t> – </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Қабанбай</a:t>
            </a:r>
            <a:r>
              <a:rPr lang="ru-RU" altLang="ru-RU" sz="1200" dirty="0">
                <a:latin typeface="Times New Roman" panose="02020603050405020304" pitchFamily="18" charset="0"/>
                <a:cs typeface="Times New Roman" panose="02020603050405020304" pitchFamily="18" charset="0"/>
              </a:rPr>
              <a:t> батыр </a:t>
            </a:r>
            <a:r>
              <a:rPr lang="ru-RU" altLang="ru-RU" sz="1200" dirty="0" err="1">
                <a:latin typeface="Times New Roman" panose="02020603050405020304" pitchFamily="18" charset="0"/>
                <a:cs typeface="Times New Roman" panose="02020603050405020304" pitchFamily="18" charset="0"/>
              </a:rPr>
              <a:t>даңғылы</a:t>
            </a:r>
            <a:r>
              <a:rPr lang="ru-RU" altLang="ru-RU" sz="1200" dirty="0">
                <a:latin typeface="Times New Roman" panose="02020603050405020304" pitchFamily="18" charset="0"/>
                <a:cs typeface="Times New Roman" panose="02020603050405020304" pitchFamily="18" charset="0"/>
              </a:rPr>
              <a:t>, 53, Назарбаев </a:t>
            </a:r>
            <a:r>
              <a:rPr lang="ru-RU" altLang="ru-RU" sz="1200" dirty="0" err="1">
                <a:latin typeface="Times New Roman" panose="02020603050405020304" pitchFamily="18" charset="0"/>
                <a:cs typeface="Times New Roman" panose="02020603050405020304" pitchFamily="18" charset="0"/>
              </a:rPr>
              <a:t>Университеті</a:t>
            </a:r>
            <a:r>
              <a:rPr lang="en-US" altLang="ru-RU" sz="1200" dirty="0">
                <a:latin typeface="Times New Roman" panose="02020603050405020304" pitchFamily="18" charset="0"/>
                <a:cs typeface="Times New Roman" panose="02020603050405020304" pitchFamily="18" charset="0"/>
              </a:rPr>
              <a:t> </a:t>
            </a:r>
          </a:p>
          <a:p>
            <a:pPr>
              <a:defRPr sz="1200">
                <a:latin typeface="Times New Roman"/>
                <a:ea typeface="Times New Roman"/>
                <a:cs typeface="Times New Roman"/>
                <a:sym typeface="Times New Roman"/>
              </a:defRPr>
            </a:pPr>
            <a:r>
              <a:rPr dirty="0"/>
              <a:t>№ 7 </a:t>
            </a:r>
            <a:r>
              <a:rPr dirty="0" err="1"/>
              <a:t>бекет</a:t>
            </a:r>
            <a:r>
              <a:rPr dirty="0"/>
              <a:t> –  </a:t>
            </a:r>
            <a:r>
              <a:rPr dirty="0" err="1"/>
              <a:t>Түркістан</a:t>
            </a:r>
            <a:r>
              <a:rPr dirty="0"/>
              <a:t> </a:t>
            </a:r>
            <a:r>
              <a:rPr dirty="0" err="1"/>
              <a:t>к-сі</a:t>
            </a:r>
            <a:r>
              <a:rPr dirty="0"/>
              <a:t>, 2/1 (РФММ);</a:t>
            </a:r>
          </a:p>
          <a:p>
            <a:pPr>
              <a:defRPr sz="1200">
                <a:latin typeface="Times New Roman"/>
                <a:ea typeface="Times New Roman"/>
                <a:cs typeface="Times New Roman"/>
                <a:sym typeface="Times New Roman"/>
              </a:defRPr>
            </a:pPr>
            <a:r>
              <a:rPr dirty="0"/>
              <a:t>№ 8 </a:t>
            </a:r>
            <a:r>
              <a:rPr dirty="0" err="1"/>
              <a:t>бекет</a:t>
            </a:r>
            <a:r>
              <a:rPr dirty="0"/>
              <a:t> –  </a:t>
            </a:r>
            <a:r>
              <a:rPr dirty="0" err="1"/>
              <a:t>Бабатайұлы</a:t>
            </a:r>
            <a:r>
              <a:rPr dirty="0"/>
              <a:t> </a:t>
            </a:r>
            <a:r>
              <a:rPr dirty="0" err="1"/>
              <a:t>к-сі</a:t>
            </a:r>
            <a:r>
              <a:rPr dirty="0"/>
              <a:t>, 24 </a:t>
            </a:r>
            <a:r>
              <a:rPr dirty="0" err="1"/>
              <a:t>үй</a:t>
            </a:r>
            <a:r>
              <a:rPr dirty="0"/>
              <a:t>, Көктал-1, </a:t>
            </a:r>
            <a:r>
              <a:rPr dirty="0" err="1"/>
              <a:t>Сарыарқа</a:t>
            </a:r>
            <a:r>
              <a:rPr dirty="0"/>
              <a:t> </a:t>
            </a:r>
            <a:r>
              <a:rPr dirty="0" err="1"/>
              <a:t>ауданы</a:t>
            </a:r>
            <a:r>
              <a:rPr dirty="0"/>
              <a:t>;</a:t>
            </a:r>
          </a:p>
          <a:p>
            <a:pPr>
              <a:defRPr sz="1200">
                <a:latin typeface="Times New Roman"/>
                <a:ea typeface="Times New Roman"/>
                <a:cs typeface="Times New Roman"/>
                <a:sym typeface="Times New Roman"/>
              </a:defRPr>
            </a:pPr>
            <a:r>
              <a:rPr dirty="0"/>
              <a:t>№ 9 </a:t>
            </a:r>
            <a:r>
              <a:rPr dirty="0" err="1"/>
              <a:t>бекет</a:t>
            </a:r>
            <a:r>
              <a:rPr dirty="0"/>
              <a:t> – </a:t>
            </a:r>
            <a:r>
              <a:rPr dirty="0" err="1"/>
              <a:t>А</a:t>
            </a:r>
            <a:r>
              <a:rPr dirty="0"/>
              <a:t>. </a:t>
            </a:r>
            <a:r>
              <a:rPr dirty="0" err="1"/>
              <a:t>Байтұрсынов</a:t>
            </a:r>
            <a:r>
              <a:rPr dirty="0"/>
              <a:t> </a:t>
            </a:r>
            <a:r>
              <a:rPr dirty="0" err="1"/>
              <a:t>көшесі</a:t>
            </a:r>
            <a:r>
              <a:rPr dirty="0"/>
              <a:t>, 25, </a:t>
            </a:r>
            <a:r>
              <a:rPr dirty="0" err="1"/>
              <a:t>Х</a:t>
            </a:r>
            <a:r>
              <a:rPr dirty="0"/>
              <a:t>. </a:t>
            </a:r>
            <a:r>
              <a:rPr dirty="0" err="1"/>
              <a:t>Сұлтан</a:t>
            </a:r>
            <a:r>
              <a:rPr dirty="0"/>
              <a:t> </a:t>
            </a:r>
            <a:r>
              <a:rPr dirty="0" err="1"/>
              <a:t>мешіті</a:t>
            </a:r>
            <a:r>
              <a:rPr dirty="0"/>
              <a:t>, </a:t>
            </a:r>
            <a:r>
              <a:rPr dirty="0" err="1"/>
              <a:t>Алматы</a:t>
            </a:r>
            <a:r>
              <a:rPr dirty="0"/>
              <a:t> </a:t>
            </a:r>
            <a:r>
              <a:rPr dirty="0" err="1"/>
              <a:t>ауданы</a:t>
            </a:r>
            <a:r>
              <a:rPr dirty="0"/>
              <a:t>;</a:t>
            </a:r>
          </a:p>
          <a:p>
            <a:pPr>
              <a:defRPr sz="1200">
                <a:latin typeface="Times New Roman"/>
                <a:ea typeface="Times New Roman"/>
                <a:cs typeface="Times New Roman"/>
                <a:sym typeface="Times New Roman"/>
              </a:defRPr>
            </a:pPr>
            <a:r>
              <a:rPr dirty="0"/>
              <a:t>№ 10 </a:t>
            </a:r>
            <a:r>
              <a:rPr dirty="0" err="1"/>
              <a:t>бекет</a:t>
            </a:r>
            <a:r>
              <a:rPr dirty="0"/>
              <a:t> –  </a:t>
            </a:r>
            <a:r>
              <a:rPr dirty="0" err="1"/>
              <a:t>қ</a:t>
            </a:r>
            <a:r>
              <a:rPr dirty="0"/>
              <a:t>. </a:t>
            </a:r>
            <a:r>
              <a:rPr dirty="0" err="1"/>
              <a:t>Мұңайтпасов</a:t>
            </a:r>
            <a:r>
              <a:rPr dirty="0"/>
              <a:t> </a:t>
            </a:r>
            <a:r>
              <a:rPr dirty="0" err="1"/>
              <a:t>к-сі</a:t>
            </a:r>
            <a:r>
              <a:rPr dirty="0"/>
              <a:t>, 13, </a:t>
            </a:r>
            <a:r>
              <a:rPr dirty="0" err="1"/>
              <a:t>Алматы</a:t>
            </a:r>
            <a:r>
              <a:rPr dirty="0"/>
              <a:t> </a:t>
            </a:r>
            <a:r>
              <a:rPr dirty="0" err="1"/>
              <a:t>ауданы</a:t>
            </a:r>
            <a:r>
              <a:rPr dirty="0"/>
              <a:t>.</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Айгисинова</a:t>
            </a:r>
            <a:r>
              <a:rPr lang="ru-RU" sz="1200">
                <a:latin typeface="Times New Roman"/>
                <a:ea typeface="Times New Roman"/>
                <a:cs typeface="Times New Roman"/>
                <a:sym typeface="Times New Roman"/>
              </a:rPr>
              <a:t> Н</a:t>
            </a:r>
            <a:r>
              <a:rPr sz="1200">
                <a:latin typeface="Times New Roman"/>
                <a:ea typeface="Times New Roman"/>
                <a:cs typeface="Times New Roman"/>
                <a:sym typeface="Times New Roman"/>
              </a:rPr>
              <a:t>. </a:t>
            </a:r>
            <a:r>
              <a:rPr sz="1200" dirty="0">
                <a:latin typeface="Times New Roman"/>
                <a:ea typeface="Times New Roman"/>
                <a:cs typeface="Times New Roman"/>
                <a:sym typeface="Times New Roman"/>
              </a:rPr>
              <a:t>/</a:t>
            </a:r>
            <a:r>
              <a:rPr lang="kk-KZ" sz="1200" dirty="0">
                <a:latin typeface="Times New Roman"/>
                <a:ea typeface="Times New Roman"/>
                <a:cs typeface="Times New Roman"/>
                <a:sym typeface="Times New Roman"/>
              </a:rPr>
              <a:t>Алданбергенова 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508</TotalTime>
  <Words>680</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147</cp:revision>
  <dcterms:modified xsi:type="dcterms:W3CDTF">2026-07-15T09:01:33Z</dcterms:modified>
</cp:coreProperties>
</file>