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78" autoAdjust="0"/>
    <p:restoredTop sz="94610"/>
  </p:normalViewPr>
  <p:slideViewPr>
    <p:cSldViewPr snapToGrid="0">
      <p:cViewPr varScale="1">
        <p:scale>
          <a:sx n="82" d="100"/>
          <a:sy n="82" d="100"/>
        </p:scale>
        <p:origin x="108" y="4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35448216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en-US" dirty="0"/>
                        <a:t>1</a:t>
                      </a:r>
                      <a:r>
                        <a:rPr lang="ru-RU" dirty="0"/>
                        <a:t>94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13</a:t>
                      </a:r>
                      <a:r>
                        <a:rPr lang="en-US" dirty="0"/>
                        <a:t> </a:t>
                      </a:r>
                      <a:r>
                        <a:rPr lang="ru-RU" baseline="0" dirty="0" err="1"/>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852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14</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шілдеге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13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14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к</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үндіз өткінші жаңбыр, найзағай, дауыл, шаңды дауыл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түнде 3-8, күндіз 9-14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екпіні 15-20, кей уақыттарда 23 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20-22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37-39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қатты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ыстық</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a:p>
            <a:pPr algn="just" hangingPunct="1">
              <a:spcBef>
                <a:spcPct val="0"/>
              </a:spcBef>
              <a:buFont typeface="Arial" panose="020B0604020202020204" pitchFamily="34" charset="0"/>
              <a:buNone/>
            </a:pP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15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14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15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buFont typeface="Arial" panose="020B0604020202020204" pitchFamily="34" charset="0"/>
              <a:buNone/>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кей</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уақыттарда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жаңбыр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найзағай</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соғатын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солтүстік-батысқа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ауысады</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9-14, екпіні 15-20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20-22 </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p:txBody>
      </p:sp>
      <p:graphicFrame>
        <p:nvGraphicFramePr>
          <p:cNvPr id="27" name="Table"/>
          <p:cNvGraphicFramePr/>
          <p:nvPr>
            <p:extLst>
              <p:ext uri="{D42A27DB-BD31-4B8C-83A1-F6EECF244321}">
                <p14:modId xmlns:p14="http://schemas.microsoft.com/office/powerpoint/2010/main" val="153881955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90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26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1083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119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84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13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TextBox 14">
            <a:extLst>
              <a:ext uri="{FF2B5EF4-FFF2-40B4-BE49-F238E27FC236}">
                <a16:creationId xmlns:a16="http://schemas.microsoft.com/office/drawing/2014/main" id="{C04C0385-2627-4C36-871E-78D9F7855DA8}"/>
              </a:ext>
            </a:extLst>
          </p:cNvPr>
          <p:cNvSpPr txBox="1">
            <a:spLocks noChangeArrowheads="1"/>
          </p:cNvSpPr>
          <p:nvPr/>
        </p:nvSpPr>
        <p:spPr bwMode="auto">
          <a:xfrm>
            <a:off x="4973637" y="2443927"/>
            <a:ext cx="48133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540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kk-KZ" altLang="en-US" sz="1200" dirty="0">
                <a:latin typeface="Times New Roman" panose="02020603050405020304" pitchFamily="18" charset="0"/>
                <a:cs typeface="Times New Roman" panose="02020603050405020304" pitchFamily="18" charset="0"/>
                <a:sym typeface="+mn-ea"/>
              </a:rPr>
              <a:t>Метеорологиялық жағдайлар түнде қала атмосферасында ластаушы заттардың</a:t>
            </a:r>
            <a:r>
              <a:rPr lang="kk-KZ" altLang="en-US" sz="1200" b="1" dirty="0">
                <a:latin typeface="Times New Roman" panose="02020603050405020304" pitchFamily="18" charset="0"/>
                <a:cs typeface="Times New Roman" panose="02020603050405020304" pitchFamily="18" charset="0"/>
                <a:sym typeface="+mn-ea"/>
              </a:rPr>
              <a:t> жиналуына </a:t>
            </a:r>
            <a:r>
              <a:rPr lang="kk-KZ" altLang="en-US" sz="1200" dirty="0">
                <a:latin typeface="Times New Roman" panose="02020603050405020304" pitchFamily="18" charset="0"/>
                <a:cs typeface="Times New Roman" panose="02020603050405020304" pitchFamily="18" charset="0"/>
                <a:sym typeface="+mn-ea"/>
              </a:rPr>
              <a:t>ықпал етеді</a:t>
            </a:r>
            <a:r>
              <a:rPr lang="ru-RU" altLang="ru-RU" sz="1200" dirty="0">
                <a:latin typeface="Times New Roman" panose="02020603050405020304" pitchFamily="18" charset="0"/>
                <a:cs typeface="Times New Roman" panose="02020603050405020304" pitchFamily="18" charset="0"/>
              </a:rPr>
              <a:t>.</a:t>
            </a:r>
          </a:p>
          <a:p>
            <a:pPr algn="just">
              <a:spcBef>
                <a:spcPct val="0"/>
              </a:spcBef>
              <a:buFontTx/>
              <a:buNone/>
            </a:pPr>
            <a:r>
              <a:rPr lang="ru-RU" altLang="ru-RU" sz="1200" dirty="0" err="1">
                <a:latin typeface="Times New Roman" panose="02020603050405020304" pitchFamily="18" charset="0"/>
                <a:cs typeface="Times New Roman" panose="02020603050405020304" pitchFamily="18" charset="0"/>
              </a:rPr>
              <a:t>Жалпы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қала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бойынша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деңгейінің</a:t>
            </a:r>
            <a:r>
              <a:rPr lang="ru-RU" altLang="ru-RU" sz="1200"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көтеріңкі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күтілуде</a:t>
            </a:r>
            <a:r>
              <a:rPr lang="ru-RU" altLang="ru-RU" sz="1200" dirty="0">
                <a:latin typeface="Times New Roman" panose="02020603050405020304" pitchFamily="18" charset="0"/>
                <a:cs typeface="Times New Roman" panose="02020603050405020304" pitchFamily="18" charset="0"/>
              </a:rPr>
              <a:t>.</a:t>
            </a:r>
          </a:p>
          <a:p>
            <a:pPr algn="just">
              <a:spcBef>
                <a:spcPct val="0"/>
              </a:spcBef>
              <a:buFontTx/>
              <a:buNone/>
            </a:pPr>
            <a:endParaRPr lang="ru-RU" altLang="ru-RU" sz="1200" dirty="0">
              <a:latin typeface="Times New Roman" panose="02020603050405020304" pitchFamily="18" charset="0"/>
              <a:cs typeface="Times New Roman" panose="02020603050405020304" pitchFamily="18" charset="0"/>
            </a:endParaRPr>
          </a:p>
          <a:p>
            <a:pPr algn="just">
              <a:spcBef>
                <a:spcPct val="0"/>
              </a:spcBef>
              <a:buNone/>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a:p>
            <a:pPr algn="just">
              <a:spcBef>
                <a:spcPct val="0"/>
              </a:spcBef>
              <a:buFontTx/>
              <a:buNone/>
            </a:pP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Аскербек А</a:t>
            </a:r>
            <a:r>
              <a:rPr lang="ru-RU" sz="1200" dirty="0">
                <a:latin typeface="Times New Roman"/>
                <a:ea typeface="Times New Roman"/>
                <a:cs typeface="Times New Roman"/>
                <a:sym typeface="Times New Roman"/>
              </a:rPr>
              <a:t>.</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497</TotalTime>
  <Words>694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138</cp:revision>
  <dcterms:modified xsi:type="dcterms:W3CDTF">2026-07-13T09:20:50Z</dcterms:modified>
</cp:coreProperties>
</file>