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186"/>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194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13 </a:t>
                      </a:r>
                      <a:r>
                        <a:rPr lang="kk-KZ" sz="1200" b="1" i="1" dirty="0">
                          <a:solidFill>
                            <a:schemeClr val="tx2"/>
                          </a:solidFill>
                          <a:latin typeface="Times New Roman" pitchFamily="18" charset="0"/>
                          <a:cs typeface="Times New Roman" pitchFamily="18" charset="0"/>
                        </a:rPr>
                        <a:t>шілде </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5008" y="3573016"/>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kk-KZ" sz="1200" b="1" dirty="0">
                <a:solidFill>
                  <a:srgbClr val="000000"/>
                </a:solidFill>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112949002"/>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14</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smtClean="0">
                <a:solidFill>
                  <a:srgbClr val="000000"/>
                </a:solidFill>
                <a:latin typeface="Times New Roman" pitchFamily="18" charset="0"/>
                <a:cs typeface="Times New Roman" pitchFamily="18" charset="0"/>
              </a:rPr>
              <a:t>13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14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dirty="0" smtClean="0">
                <a:latin typeface="Times New Roman" pitchFamily="18" charset="0"/>
                <a:cs typeface="Times New Roman" pitchFamily="18" charset="0"/>
              </a:rPr>
              <a:t>Көшпелі бұлтты, күндіз жаңбыр, найзағай. Түнде және таңертең тұман. Солтүстік-шығыстан, шығыстан жел соғады, күші 9-14, күндіз екпіні        15-20  м/с.</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16-18, күндіз 26-28 градус </a:t>
            </a:r>
            <a:r>
              <a:rPr lang="kk-KZ" sz="1100" dirty="0">
                <a:latin typeface="Times New Roman" pitchFamily="18" charset="0"/>
                <a:cs typeface="Times New Roman" pitchFamily="18" charset="0"/>
              </a:rPr>
              <a:t>жылы.</a:t>
            </a:r>
          </a:p>
          <a:p>
            <a:pPr indent="182563" algn="ctr">
              <a:tabLst>
                <a:tab pos="266700" algn="l"/>
                <a:tab pos="358775" algn="l"/>
              </a:tabLst>
            </a:pPr>
            <a:r>
              <a:rPr lang="ru-RU" altLang="ru-RU" sz="1100" b="1" dirty="0" err="1">
                <a:solidFill>
                  <a:srgbClr val="000000"/>
                </a:solidFill>
                <a:latin typeface="Times New Roman" pitchFamily="18" charset="0"/>
                <a:cs typeface="Times New Roman" pitchFamily="18" charset="0"/>
              </a:rPr>
              <a:t>Түнде </a:t>
            </a:r>
            <a:r>
              <a:rPr lang="ru-RU" altLang="ru-RU" sz="1100" b="1" dirty="0" smtClean="0">
                <a:solidFill>
                  <a:srgbClr val="000000"/>
                </a:solidFill>
                <a:latin typeface="Times New Roman" pitchFamily="18" charset="0"/>
                <a:cs typeface="Times New Roman" pitchFamily="18" charset="0"/>
              </a:rPr>
              <a:t>15 </a:t>
            </a:r>
            <a:r>
              <a:rPr lang="kk-KZ" altLang="ru-RU"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smtClean="0">
                <a:solidFill>
                  <a:srgbClr val="000000"/>
                </a:solidFill>
                <a:latin typeface="Times New Roman" pitchFamily="18" charset="0"/>
                <a:cs typeface="Times New Roman" pitchFamily="18" charset="0"/>
              </a:rPr>
              <a:t>14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15</a:t>
            </a:r>
            <a:r>
              <a:rPr lang="kk-KZ" sz="1100" b="1" dirty="0" smtClean="0">
                <a:solidFill>
                  <a:srgbClr val="000000"/>
                </a:solidFill>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түнде жаңбыр, найзағай. Шығыстан </a:t>
            </a:r>
            <a:r>
              <a:rPr lang="kk-KZ" sz="1100" dirty="0">
                <a:latin typeface="Times New Roman" pitchFamily="18" charset="0"/>
                <a:cs typeface="Times New Roman" pitchFamily="18" charset="0"/>
              </a:rPr>
              <a:t>жел соғады, </a:t>
            </a:r>
            <a:r>
              <a:rPr lang="kk-KZ" sz="1100">
                <a:latin typeface="Times New Roman" pitchFamily="18" charset="0"/>
                <a:cs typeface="Times New Roman" pitchFamily="18" charset="0"/>
              </a:rPr>
              <a:t>күші </a:t>
            </a:r>
            <a:r>
              <a:rPr lang="kk-KZ" sz="110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17-19 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420888"/>
            <a:ext cx="4752528" cy="769441"/>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14</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шілдеде, </a:t>
            </a:r>
            <a:r>
              <a:rPr lang="kk-KZ" sz="1100" dirty="0" smtClean="0">
                <a:solidFill>
                  <a:schemeClr val="tx1"/>
                </a:solidFill>
                <a:latin typeface="Times New Roman" pitchFamily="18" charset="0"/>
                <a:cs typeface="Times New Roman" pitchFamily="18" charset="0"/>
              </a:rPr>
              <a:t>15 </a:t>
            </a:r>
            <a:r>
              <a:rPr lang="kk-KZ" sz="1100" dirty="0">
                <a:solidFill>
                  <a:schemeClr val="tx1"/>
                </a:solidFill>
                <a:latin typeface="Times New Roman" pitchFamily="18" charset="0"/>
                <a:cs typeface="Times New Roman" pitchFamily="18" charset="0"/>
              </a:rPr>
              <a:t>шілдеде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/О.Чумакова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18643</TotalTime>
  <Words>562</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8281</cp:revision>
  <cp:lastPrinted>2021-07-01T03:56:27Z</cp:lastPrinted>
  <dcterms:created xsi:type="dcterms:W3CDTF">2018-03-27T06:03:00Z</dcterms:created>
  <dcterms:modified xsi:type="dcterms:W3CDTF">2026-07-13T08:23:16Z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