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1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671606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194</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97523497"/>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107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1156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0.231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0.107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0.052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1,275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69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0.346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4" y="182843"/>
            <a:ext cx="462953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14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13 </a:t>
            </a:r>
            <a:r>
              <a:rPr lang="kk-KZ" altLang="ru-RU" sz="1100" b="1" dirty="0" smtClean="0">
                <a:latin typeface="Times New Roman" panose="02020603050405020304" pitchFamily="18" charset="0"/>
                <a:cs typeface="Times New Roman" panose="02020603050405020304" pitchFamily="18" charset="0"/>
              </a:rPr>
              <a:t>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14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жауын-шашынсыз. </a:t>
            </a:r>
            <a:r>
              <a:rPr lang="kk-KZ" sz="1100" dirty="0" smtClean="0">
                <a:solidFill>
                  <a:srgbClr val="000000"/>
                </a:solidFill>
                <a:latin typeface="Times New Roman"/>
              </a:rPr>
              <a:t>Жел </a:t>
            </a:r>
            <a:r>
              <a:rPr lang="kk-KZ" sz="1100" dirty="0" smtClean="0">
                <a:solidFill>
                  <a:srgbClr val="000000"/>
                </a:solidFill>
                <a:latin typeface="Times New Roman"/>
              </a:rPr>
              <a:t>оңтүстік-батыстан </a:t>
            </a:r>
            <a:r>
              <a:rPr lang="kk-KZ" sz="1100" dirty="0" smtClean="0">
                <a:solidFill>
                  <a:srgbClr val="000000"/>
                </a:solidFill>
                <a:latin typeface="Times New Roman"/>
              </a:rPr>
              <a:t>соғады</a:t>
            </a:r>
            <a:r>
              <a:rPr lang="kk-KZ" sz="1100" dirty="0">
                <a:solidFill>
                  <a:srgbClr val="000000"/>
                </a:solidFill>
                <a:latin typeface="Times New Roman"/>
              </a:rPr>
              <a:t>, күші </a:t>
            </a:r>
            <a:r>
              <a:rPr lang="kk-KZ" sz="1100" dirty="0" smtClean="0">
                <a:solidFill>
                  <a:srgbClr val="000000"/>
                </a:solidFill>
                <a:latin typeface="Times New Roman"/>
              </a:rPr>
              <a:t>9-14, </a:t>
            </a:r>
            <a:r>
              <a:rPr lang="kk-KZ" sz="1100" dirty="0" smtClean="0">
                <a:solidFill>
                  <a:srgbClr val="000000"/>
                </a:solidFill>
                <a:latin typeface="Times New Roman"/>
              </a:rPr>
              <a:t>күндізекпіні </a:t>
            </a:r>
            <a:r>
              <a:rPr lang="kk-KZ" sz="1100" dirty="0" smtClean="0">
                <a:solidFill>
                  <a:srgbClr val="000000"/>
                </a:solidFill>
                <a:latin typeface="Times New Roman"/>
              </a:rPr>
              <a:t>15-20 м/с</a:t>
            </a:r>
            <a:r>
              <a:rPr lang="kk-KZ" sz="1100" dirty="0">
                <a:solidFill>
                  <a:srgbClr val="000000"/>
                </a:solidFill>
                <a:latin typeface="Times New Roman"/>
              </a:rPr>
              <a:t>. Ауа температурасы түнде </a:t>
            </a:r>
            <a:r>
              <a:rPr lang="kk-KZ" sz="1100" dirty="0" smtClean="0">
                <a:solidFill>
                  <a:srgbClr val="000000"/>
                </a:solidFill>
                <a:latin typeface="Times New Roman"/>
              </a:rPr>
              <a:t>17-19, </a:t>
            </a:r>
            <a:r>
              <a:rPr lang="kk-KZ" sz="1100" dirty="0">
                <a:solidFill>
                  <a:srgbClr val="000000"/>
                </a:solidFill>
                <a:latin typeface="Times New Roman"/>
              </a:rPr>
              <a:t>күндіз </a:t>
            </a:r>
            <a:r>
              <a:rPr lang="kk-KZ" sz="1100" dirty="0" smtClean="0">
                <a:solidFill>
                  <a:srgbClr val="000000"/>
                </a:solidFill>
                <a:latin typeface="Times New Roman"/>
              </a:rPr>
              <a:t>30-32 </a:t>
            </a:r>
            <a:r>
              <a:rPr lang="kk-KZ" sz="1100" dirty="0">
                <a:solidFill>
                  <a:srgbClr val="000000"/>
                </a:solidFill>
                <a:latin typeface="Times New Roman"/>
              </a:rPr>
              <a:t>градус жылы.</a:t>
            </a:r>
            <a:endParaRPr lang="kk-KZ" sz="1100" b="1" dirty="0" smtClean="0">
              <a:solidFill>
                <a:srgbClr val="000000"/>
              </a:solidFill>
              <a:latin typeface="Times New Roman" pitchFamily="18" charset="0"/>
              <a:cs typeface="Times New Roman" pitchFamily="18" charset="0"/>
              <a:sym typeface="+mn-ea"/>
            </a:endParaRPr>
          </a:p>
          <a:p>
            <a:pPr lvl="0" algn="ctr"/>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15 </a:t>
            </a:r>
            <a:r>
              <a:rPr lang="kk-KZ" sz="1100" b="1" dirty="0" smtClean="0">
                <a:solidFill>
                  <a:srgbClr val="000000"/>
                </a:solidFill>
                <a:latin typeface="Times New Roman" pitchFamily="18" charset="0"/>
                <a:cs typeface="Times New Roman" pitchFamily="18" charset="0"/>
                <a:sym typeface="+mn-ea"/>
              </a:rPr>
              <a:t>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14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a:solidFill>
                  <a:srgbClr val="000000"/>
                </a:solidFill>
                <a:latin typeface="Times New Roman"/>
              </a:rPr>
              <a:t>Көшпелі бұлтты, </a:t>
            </a:r>
            <a:r>
              <a:rPr lang="kk-KZ" sz="1100" dirty="0" smtClean="0">
                <a:solidFill>
                  <a:srgbClr val="000000"/>
                </a:solidFill>
                <a:latin typeface="Times New Roman"/>
              </a:rPr>
              <a:t>жауын-шашынсыз. </a:t>
            </a:r>
            <a:r>
              <a:rPr lang="kk-KZ" sz="1100" smtClean="0">
                <a:solidFill>
                  <a:srgbClr val="000000"/>
                </a:solidFill>
                <a:latin typeface="Times New Roman"/>
              </a:rPr>
              <a:t>Жел </a:t>
            </a:r>
            <a:r>
              <a:rPr lang="kk-KZ" sz="1100" smtClean="0">
                <a:solidFill>
                  <a:srgbClr val="000000"/>
                </a:solidFill>
                <a:latin typeface="Times New Roman"/>
              </a:rPr>
              <a:t>батыстан </a:t>
            </a:r>
            <a:r>
              <a:rPr lang="kk-KZ" sz="1100" dirty="0">
                <a:solidFill>
                  <a:srgbClr val="000000"/>
                </a:solidFill>
                <a:latin typeface="Times New Roman"/>
              </a:rPr>
              <a:t>соғады, күші </a:t>
            </a:r>
            <a:r>
              <a:rPr lang="kk-KZ" sz="1100" dirty="0" smtClean="0">
                <a:solidFill>
                  <a:srgbClr val="000000"/>
                </a:solidFill>
                <a:latin typeface="Times New Roman"/>
              </a:rPr>
              <a:t>7-12 м/с</a:t>
            </a:r>
            <a:r>
              <a:rPr lang="kk-KZ" sz="1100" dirty="0">
                <a:solidFill>
                  <a:srgbClr val="000000"/>
                </a:solidFill>
                <a:latin typeface="Times New Roman"/>
              </a:rPr>
              <a:t>. Ауа </a:t>
            </a:r>
            <a:r>
              <a:rPr lang="kk-KZ" sz="1100" dirty="0" smtClean="0">
                <a:solidFill>
                  <a:srgbClr val="000000"/>
                </a:solidFill>
                <a:latin typeface="Times New Roman"/>
              </a:rPr>
              <a:t>температурасы 17-19 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14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15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сейілуіне</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43250</TotalTime>
  <Words>564</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7836</cp:revision>
  <cp:lastPrinted>2021-07-01T03:56:27Z</cp:lastPrinted>
  <dcterms:created xsi:type="dcterms:W3CDTF">2018-03-27T06:03:00Z</dcterms:created>
  <dcterms:modified xsi:type="dcterms:W3CDTF">2026-07-13T06:12:48Z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