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107"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3451895"/>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шілдеге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9-14 м/с. Ауа температурасы түнде 16-18 градус жылы, күндіз қатты ыстық 33-35 градус.</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14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79052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25826</TotalTime>
  <Words>558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5270</cp:revision>
  <cp:lastPrinted>2021-07-01T03:56:27Z</cp:lastPrinted>
  <dcterms:created xsi:type="dcterms:W3CDTF">2018-03-27T06:03:00Z</dcterms:created>
  <dcterms:modified xsi:type="dcterms:W3CDTF">2026-07-13T09:05:25Z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