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024" y="8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93855061"/>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2360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жауын-шашынсыз. </a:t>
            </a:r>
            <a:r>
              <a:rPr lang="ru-RU" altLang="ru-RU" sz="1200" dirty="0" err="1">
                <a:latin typeface="Times New Roman" panose="02020603050405020304" pitchFamily="18" charset="0"/>
                <a:cs typeface="Times New Roman" panose="02020603050405020304" pitchFamily="18" charset="0"/>
              </a:rPr>
              <a:t>Солтүстік-батыстан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23-25 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өте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ыстық</a:t>
            </a:r>
            <a:r>
              <a:rPr lang="ru-RU" altLang="ru-RU" sz="1200" dirty="0">
                <a:latin typeface="Times New Roman" panose="02020603050405020304" pitchFamily="18" charset="0"/>
                <a:cs typeface="Times New Roman" panose="02020603050405020304" pitchFamily="18" charset="0"/>
              </a:rPr>
              <a:t> 38-40 градус.</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15 </a:t>
            </a:r>
            <a:r>
              <a:rPr lang="kk-KZ" altLang="ru-RU" sz="1150" b="1" dirty="0">
                <a:latin typeface="Times New Roman" panose="02020603050405020304" pitchFamily="18" charset="0"/>
                <a:cs typeface="Times New Roman" panose="02020603050405020304" pitchFamily="18" charset="0"/>
              </a:rPr>
              <a:t>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14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15</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23-25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95852307"/>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Косубаева А.Ж</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26099</TotalTime>
  <Words>502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5168</cp:revision>
  <cp:lastPrinted>2021-07-01T07:38:07Z</cp:lastPrinted>
  <dcterms:created xsi:type="dcterms:W3CDTF">2018-03-27T06:03:00Z</dcterms:created>
  <dcterms:modified xsi:type="dcterms:W3CDTF">2026-07-13T08:52:06Z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