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3024" y="10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4058939"/>
              </p:ext>
            </p:extLst>
          </p:nvPr>
        </p:nvGraphicFramePr>
        <p:xfrm>
          <a:off x="307975" y="2443336"/>
          <a:ext cx="4465638" cy="4602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50843" cy="2085186"/>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14 </a:t>
            </a:r>
            <a:r>
              <a:rPr lang="kk-KZ" altLang="ru-RU" sz="1200" b="1" dirty="0">
                <a:latin typeface="Times New Roman" panose="02020603050405020304" pitchFamily="18" charset="0"/>
                <a:cs typeface="Times New Roman" panose="02020603050405020304" pitchFamily="18" charset="0"/>
              </a:rPr>
              <a:t>шілдеге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13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14</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оңтүстіктен жел соғады, күші 9-14 м/с. Ауа температурасы түнде 16-18 градус жылы, күндіз қатты ыстық 33-35 градус</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15 </a:t>
            </a:r>
            <a:r>
              <a:rPr lang="kk-KZ" altLang="ru-RU" sz="1150" b="1" dirty="0">
                <a:latin typeface="Times New Roman" panose="02020603050405020304" pitchFamily="18" charset="0"/>
                <a:cs typeface="Times New Roman" panose="02020603050405020304" pitchFamily="18" charset="0"/>
              </a:rPr>
              <a:t>шілдеге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14 </a:t>
            </a:r>
            <a:r>
              <a:rPr lang="kk-KZ" sz="1150" b="1" dirty="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15</a:t>
            </a:r>
            <a:r>
              <a:rPr lang="kk-KZ" sz="1150" b="1" dirty="0" smtClean="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18-20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3655562"/>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255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1.595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0.852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354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471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0.074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Косубаева А.Ж</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28414</TotalTime>
  <Words>593</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5365</cp:revision>
  <cp:lastPrinted>2021-07-01T07:38:07Z</cp:lastPrinted>
  <dcterms:created xsi:type="dcterms:W3CDTF">2018-03-27T06:03:00Z</dcterms:created>
  <dcterms:modified xsi:type="dcterms:W3CDTF">2026-07-13T09:05:28Z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