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74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0836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аздаған жаңбыр, найзағай. Жел солтүстіктен, солтүстік-шығыстан соғады, күші 5-10, күндіз екпіні 15-20 м/с. Ауа температурасы түнде 18-20 жылы, күндіз 33-35 градус қатты ыстық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5-10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56" y="35559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17856" y="25359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3678591036"/>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20497</TotalTime>
  <Words>612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4571</cp:revision>
  <cp:lastPrinted>2021-07-01T03:56:27Z</cp:lastPrinted>
  <dcterms:created xsi:type="dcterms:W3CDTF">2018-03-27T06:03:00Z</dcterms:created>
  <dcterms:modified xsi:type="dcterms:W3CDTF">2026-07-13T07:58:30Z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