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752275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кей уақыттарда жаңбыр жауады, найзағай күтіледі. Солтүстік-шығыстан жел соғады, түнде күші 4-9, күндіз 9-14, екпіні 15-20 м/с. Ауа температурасы түнде 19-21, күндіз 30-32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15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14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Солтүстік-батыстан жел соғады, күші 9-14 м/с. Ауа температурасы 30-32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640391367"/>
              </p:ext>
            </p:extLst>
          </p:nvPr>
        </p:nvGraphicFramePr>
        <p:xfrm>
          <a:off x="5009648" y="4608507"/>
          <a:ext cx="4572000" cy="1875506"/>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0436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9483">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94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22647</TotalTime>
  <Words>589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4351</cp:revision>
  <cp:lastPrinted>2021-07-01T07:38:07Z</cp:lastPrinted>
  <dcterms:created xsi:type="dcterms:W3CDTF">2018-03-27T06:03:00Z</dcterms:created>
  <dcterms:modified xsi:type="dcterms:W3CDTF">2026-07-13T08:05:07Z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