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4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13358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14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түнде күші 2-7,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a:t>
            </a:r>
            <a:r>
              <a:rPr lang="kk-KZ" sz="120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9456" y="338726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59456" y="2123286"/>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14, 15 шілдеде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F8BCF5D4-9086-34B0-DF34-A080723779C8}"/>
              </a:ext>
            </a:extLst>
          </p:cNvPr>
          <p:cNvGraphicFramePr>
            <a:graphicFrameLocks noGrp="1"/>
          </p:cNvGraphicFramePr>
          <p:nvPr>
            <p:extLst>
              <p:ext uri="{D42A27DB-BD31-4B8C-83A1-F6EECF244321}">
                <p14:modId xmlns:p14="http://schemas.microsoft.com/office/powerpoint/2010/main" val="634412605"/>
              </p:ext>
            </p:extLst>
          </p:nvPr>
        </p:nvGraphicFramePr>
        <p:xfrm>
          <a:off x="5030856" y="426625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Кашканова Г.М.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25664</TotalTime>
  <Words>685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4948</cp:revision>
  <cp:lastPrinted>2021-07-01T03:56:27Z</cp:lastPrinted>
  <dcterms:created xsi:type="dcterms:W3CDTF">2018-03-27T06:03:00Z</dcterms:created>
  <dcterms:modified xsi:type="dcterms:W3CDTF">2026-07-13T07:49:53Z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