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6798715"/>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14 шілдеге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13 шілде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14 шілде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smtClean="0">
                <a:latin typeface="Times New Roman" panose="02020603050405020304" pitchFamily="18" charset="0"/>
                <a:cs typeface="Times New Roman" panose="02020603050405020304" pitchFamily="18" charset="0"/>
              </a:rPr>
              <a:t>ашық. Жел солтүстік-батыстан </a:t>
            </a:r>
            <a:r>
              <a:rPr lang="kk-KZ" sz="1200" dirty="0" smtClean="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6-11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28-30 градус </a:t>
            </a:r>
            <a:r>
              <a:rPr lang="kk-KZ" sz="1200" dirty="0" smtClean="0">
                <a:latin typeface="Times New Roman" panose="02020603050405020304" pitchFamily="18" charset="0"/>
                <a:cs typeface="Times New Roman" panose="02020603050405020304" pitchFamily="18" charset="0"/>
              </a:rPr>
              <a:t>жылы, күндіз </a:t>
            </a:r>
            <a:r>
              <a:rPr lang="kk-KZ" sz="1200" dirty="0" smtClean="0">
                <a:latin typeface="Times New Roman" panose="02020603050405020304" pitchFamily="18" charset="0"/>
                <a:cs typeface="Times New Roman" panose="02020603050405020304" pitchFamily="18" charset="0"/>
              </a:rPr>
              <a:t>40-42 градус </a:t>
            </a:r>
            <a:r>
              <a:rPr lang="kk-KZ" sz="1200" dirty="0" smtClean="0">
                <a:latin typeface="Times New Roman" panose="02020603050405020304" pitchFamily="18" charset="0"/>
                <a:cs typeface="Times New Roman" panose="02020603050405020304" pitchFamily="18" charset="0"/>
              </a:rPr>
              <a:t>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15 шілдеге </a:t>
            </a:r>
            <a:r>
              <a:rPr lang="kk-KZ" altLang="ru-RU" sz="1200" b="1" dirty="0" smtClean="0">
                <a:solidFill>
                  <a:srgbClr val="000000"/>
                </a:solidFill>
                <a:latin typeface="Times New Roman" panose="02020603050405020304" pitchFamily="18" charset="0"/>
                <a:cs typeface="Times New Roman" panose="02020603050405020304" pitchFamily="18" charset="0"/>
              </a:rPr>
              <a:t>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шілде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шілде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a:t>
            </a:r>
            <a:r>
              <a:rPr lang="kk-KZ" sz="1200" dirty="0" smtClean="0">
                <a:latin typeface="Times New Roman" panose="02020603050405020304" pitchFamily="18" charset="0"/>
                <a:cs typeface="Times New Roman" panose="02020603050405020304" pitchFamily="18" charset="0"/>
              </a:rPr>
              <a:t>солтүстіктен соғады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3-8 м/с</a:t>
            </a:r>
            <a:r>
              <a:rPr lang="kk-KZ" sz="1200" dirty="0" smtClean="0">
                <a:latin typeface="Times New Roman" panose="02020603050405020304" pitchFamily="18" charset="0"/>
                <a:cs typeface="Times New Roman" panose="02020603050405020304" pitchFamily="18" charset="0"/>
              </a:rPr>
              <a:t>. Ауаның температурасы түнде 25-27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9276296"/>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1502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0.769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26607166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18057</TotalTime>
  <Words>546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4382</cp:revision>
  <cp:lastPrinted>2021-07-01T07:38:07Z</cp:lastPrinted>
  <dcterms:created xsi:type="dcterms:W3CDTF">2018-03-27T06:03:00Z</dcterms:created>
  <dcterms:modified xsi:type="dcterms:W3CDTF">2026-07-13T06:03:29Z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