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17110346"/>
              </p:ext>
            </p:extLst>
          </p:nvPr>
        </p:nvGraphicFramePr>
        <p:xfrm>
          <a:off x="4953000" y="4000205"/>
          <a:ext cx="4757737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088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6056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6291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12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 11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12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кратковременный дождь, гроза. Ветер юго-восточный 9-14,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18-20 тепла, днем 31-33 градусов</a:t>
            </a:r>
            <a:r>
              <a:rPr lang="ru-RU" sz="1100" dirty="0"/>
              <a:t>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13 июля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12 июля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13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19-21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824536" cy="276999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июля, ночью 13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21557</TotalTime>
  <Words>584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8732</cp:revision>
  <cp:lastPrinted>2021-07-01T03:56:27Z</cp:lastPrinted>
  <dcterms:created xsi:type="dcterms:W3CDTF">2018-03-27T06:03:00Z</dcterms:created>
  <dcterms:modified xsi:type="dcterms:W3CDTF">2026-07-11T07:34:17Z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