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660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364618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059" y="39271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5024" y="9045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5-10, порывы 15-20 м/с. Температура воздуха ночью 13-15, днем 28-30 тепла. 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северный 4-9 м/с. Температура воздуха 14-16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273" y="347124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DB9B43E0-A248-5C7B-0408-0C5B82F55213}"/>
              </a:ext>
            </a:extLst>
          </p:cNvPr>
          <p:cNvSpPr txBox="1"/>
          <p:nvPr/>
        </p:nvSpPr>
        <p:spPr>
          <a:xfrm>
            <a:off x="5043273" y="2484854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BB378D7-2F46-6ABA-FC84-ADD16366E7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920226"/>
              </p:ext>
            </p:extLst>
          </p:nvPr>
        </p:nvGraphicFramePr>
        <p:xfrm>
          <a:off x="5051015" y="44142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22370</TotalTime>
  <Words>620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4548</cp:revision>
  <cp:lastPrinted>2021-07-01T03:56:27Z</cp:lastPrinted>
  <dcterms:created xsi:type="dcterms:W3CDTF">2018-03-27T06:03:00Z</dcterms:created>
  <dcterms:modified xsi:type="dcterms:W3CDTF">2026-07-11T07:25:46Z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