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630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4888594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74969564"/>
              </p:ext>
            </p:extLst>
          </p:nvPr>
        </p:nvGraphicFramePr>
        <p:xfrm>
          <a:off x="5046663" y="637429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466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233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6495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11 июля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июля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11 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12 июля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5-10, днем порывы 15-18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10-12,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27-29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13 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12 июля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северо-восточный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4-9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12-14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43046" y="337352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AAAF8877-587D-5002-B30C-FD156A484A64}"/>
              </a:ext>
            </a:extLst>
          </p:cNvPr>
          <p:cNvSpPr txBox="1"/>
          <p:nvPr/>
        </p:nvSpPr>
        <p:spPr>
          <a:xfrm>
            <a:off x="5047870" y="2407702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A96A1C65-9B97-77BB-5CF8-AD880B8527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3413990"/>
              </p:ext>
            </p:extLst>
          </p:nvPr>
        </p:nvGraphicFramePr>
        <p:xfrm>
          <a:off x="5065675" y="4244499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294" y="6335128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Акылбаева М.М.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79581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22230</TotalTime>
  <Words>621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4519</cp:revision>
  <cp:lastPrinted>2021-10-14T11:15:53Z</cp:lastPrinted>
  <dcterms:created xsi:type="dcterms:W3CDTF">2018-03-27T06:03:00Z</dcterms:created>
  <dcterms:modified xsi:type="dcterms:W3CDTF">2026-07-11T07:32:31Z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