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81074715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Ясно. Днем пыльная буря.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сильная жара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41-43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градуса.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Ясно.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7-12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24-26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49441964"/>
              </p:ext>
            </p:extLst>
          </p:nvPr>
        </p:nvGraphicFramePr>
        <p:xfrm>
          <a:off x="5052561" y="4670011"/>
          <a:ext cx="4625291" cy="181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573337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16249</TotalTime>
  <Words>542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4227</cp:revision>
  <cp:lastPrinted>2021-07-01T03:56:27Z</cp:lastPrinted>
  <dcterms:created xsi:type="dcterms:W3CDTF">2018-03-27T06:03:00Z</dcterms:created>
  <dcterms:modified xsi:type="dcterms:W3CDTF">2026-07-11T07:06:57Z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