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419299574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</a:t>
                      </a:r>
                      <a:r>
                        <a:rPr kumimoji="0" lang="x-none" sz="1200" b="1" i="1" u="none" strike="noStrike" kern="1200" cap="none" normalizeH="0" baseline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. </a:t>
                      </a:r>
                      <a:r>
                        <a:rPr kumimoji="0" lang="kk-KZ" sz="12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200" b="1" i="1" u="none" strike="noStrike" kern="1200" cap="none" normalizeH="0" baseline="0" dirty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3984030158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144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</a:t>
                      </a:r>
                      <a:r>
                        <a:rPr kumimoji="0" lang="kk-KZ" sz="1400" b="1" i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Туркестан</a:t>
                      </a:r>
                      <a:endParaRPr kumimoji="0" lang="x-none" sz="1400" b="1" i="1" u="none" strike="noStrike" kern="1200" cap="none" normalizeH="0" baseline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1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altLang="x-none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июл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Туркестан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en-US" altLang="ru-RU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1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июля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2026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866160387"/>
              </p:ext>
            </p:extLst>
          </p:nvPr>
        </p:nvGraphicFramePr>
        <p:xfrm>
          <a:off x="4998800" y="3933056"/>
          <a:ext cx="4596515" cy="133635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519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0,467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июля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 июля</a:t>
            </a:r>
            <a:endParaRPr lang="ru-RU" sz="13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err="1" smtClean="0">
                <a:latin typeface="Times New Roman" pitchFamily="18" charset="0"/>
                <a:cs typeface="Times New Roman" pitchFamily="18" charset="0"/>
              </a:rPr>
              <a:t>еременная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облачность,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без осадков. Днем пыльная буря. Ветер северо-восточный 8-13, порывы 15-20 м/с. Температура воздуха ночью 26-28 тепла, днем сильная жара 40-42 градуса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Прогноз погоды на ночь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без осадков. Ветер северо-восточный 8-13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24438" y="2143116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Туркестан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</a:t>
            </a:r>
            <a:r>
              <a:rPr lang="ru-RU" alt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 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Алаша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Байтак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район 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Оралман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№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2 – в центре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Б. Саттарханова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А.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Сандыбая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58В , 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м.к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Бекзата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./Әмірова 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Д.Қ.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2804314788"/>
              </p:ext>
            </p:extLst>
          </p:nvPr>
        </p:nvGraphicFramePr>
        <p:xfrm>
          <a:off x="5002403" y="548152"/>
          <a:ext cx="4704359" cy="652272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пониженное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0,17≤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повышенное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высокое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14489</TotalTime>
  <Words>583</Words>
  <Application>Microsoft Office PowerPoint</Application>
  <PresentationFormat>Лист A4 (210x297 мм)</PresentationFormat>
  <Paragraphs>81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4161</cp:revision>
  <cp:lastPrinted>2021-07-01T03:56:27Z</cp:lastPrinted>
  <dcterms:created xsi:type="dcterms:W3CDTF">2018-03-27T06:03:00Z</dcterms:created>
  <dcterms:modified xsi:type="dcterms:W3CDTF">2026-07-11T06:39:17Z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