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31"/>
    <p:restoredTop sz="94468"/>
  </p:normalViewPr>
  <p:slideViewPr>
    <p:cSldViewPr snapToGrid="0">
      <p:cViewPr varScale="1">
        <p:scale>
          <a:sx n="113" d="100"/>
          <a:sy n="113" d="100"/>
        </p:scale>
        <p:origin x="153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52500" y="685800"/>
            <a:ext cx="4953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458433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6" y="215901"/>
            <a:ext cx="4732975" cy="6818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3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3109145927"/>
              </p:ext>
            </p:extLst>
          </p:nvPr>
        </p:nvGraphicFramePr>
        <p:xfrm>
          <a:off x="307975" y="2589211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en-US" dirty="0"/>
                        <a:t>1</a:t>
                      </a:r>
                      <a:r>
                        <a:rPr lang="ru-RU" dirty="0"/>
                        <a:t>92</a:t>
                      </a:r>
                      <a:endParaRPr sz="1400"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ru-RU" sz="1100" baseline="0" dirty="0"/>
                        <a:t>11</a:t>
                      </a:r>
                      <a:r>
                        <a:rPr lang="en-US" sz="1100" baseline="0" dirty="0"/>
                        <a:t> </a:t>
                      </a:r>
                      <a:r>
                        <a:rPr lang="ru-RU" sz="1100" baseline="0" dirty="0"/>
                        <a:t>июля  </a:t>
                      </a:r>
                      <a:r>
                        <a:rPr sz="1200" dirty="0"/>
                        <a:t>202</a:t>
                      </a:r>
                      <a:r>
                        <a:rPr lang="ru-RU" sz="1200" dirty="0"/>
                        <a:t>6</a:t>
                      </a:r>
                      <a:r>
                        <a:rPr sz="1200" dirty="0"/>
                        <a:t>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/>
        </p:nvGraphicFramePr>
        <p:xfrm>
          <a:off x="5024437" y="6308725"/>
          <a:ext cx="4824412" cy="321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272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ПДК согласно «Санитарно-эпидемиологическим правилам и нормам к атмосферному воздуху»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от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25851"/>
            <a:ext cx="4717099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на</a:t>
            </a:r>
            <a:r>
              <a:rPr dirty="0"/>
              <a:t> </a:t>
            </a:r>
            <a:r>
              <a:rPr lang="ru-RU" dirty="0"/>
              <a:t>11 июля </a:t>
            </a:r>
            <a:r>
              <a:rPr dirty="0"/>
              <a:t>202</a:t>
            </a:r>
            <a:r>
              <a:rPr lang="ru-RU" dirty="0"/>
              <a:t>6</a:t>
            </a:r>
            <a:r>
              <a:rPr dirty="0"/>
              <a:t>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5024437" y="227965"/>
            <a:ext cx="4623437" cy="216982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 eaLnBrk="1"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Прогноз погоды по г. Астана на 12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  <a:p>
            <a:pPr algn="ctr" eaLnBrk="1"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Helvetica" panose="020B0604020202020204" pitchFamily="34" charset="0"/>
              </a:rPr>
              <a:t>с 20 ч. 10 июля до 20 ч. 11 июля</a:t>
            </a:r>
            <a:endParaRPr lang="kk-KZ" altLang="ru-RU" sz="12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sym typeface="Helvetica" panose="020B0604020202020204" pitchFamily="34" charset="0"/>
            </a:endParaRPr>
          </a:p>
          <a:p>
            <a:pPr algn="just" eaLnBrk="1">
              <a:spcBef>
                <a:spcPct val="0"/>
              </a:spcBef>
              <a:buFontTx/>
              <a:buNone/>
            </a:pPr>
            <a:r>
              <a:rPr lang="ru-RU" altLang="ru-RU" sz="3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Helvetica" panose="020B0604020202020204" pitchFamily="34" charset="0"/>
              </a:rPr>
              <a:t>                                    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Helvetica" panose="020B0604020202020204" pitchFamily="34" charset="0"/>
              </a:rPr>
              <a:t>П</a:t>
            </a:r>
            <a:r>
              <a:rPr lang="ru-RU" altLang="ru-RU" sz="12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Helvetica" panose="020B0604020202020204" pitchFamily="34" charset="0"/>
              </a:rPr>
              <a:t>еременная облачность, без осадков. Ветер восточный,  северо-восточный 3-8 м/с. Температура воздуха ночью 18-20 тепла, днем сильная жара 35-37 градусов.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>
              <a:spcBef>
                <a:spcPct val="0"/>
              </a:spcBef>
              <a:buFontTx/>
              <a:buNone/>
            </a:pP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sym typeface="Helvetica" panose="020B0604020202020204" pitchFamily="34" charset="0"/>
            </a:endParaRPr>
          </a:p>
          <a:p>
            <a:pPr algn="ctr" eaLnBrk="1">
              <a:spcBef>
                <a:spcPct val="0"/>
              </a:spcBef>
              <a:buFontTx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Helvetica" panose="020B0604020202020204" pitchFamily="34" charset="0"/>
              </a:rPr>
              <a:t>Прогноз погоды на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Helvetica" panose="020B0604020202020204" pitchFamily="34" charset="0"/>
              </a:rPr>
              <a:t>ночь 13 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  <a:p>
            <a:pPr algn="ctr" eaLnBrk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Helvetica" panose="020B0604020202020204" pitchFamily="34" charset="0"/>
              </a:rPr>
              <a:t>с 20 ч. 12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Helvetica" panose="020B0604020202020204" pitchFamily="34" charset="0"/>
              </a:rPr>
              <a:t> июля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Helvetica" panose="020B0604020202020204" pitchFamily="34" charset="0"/>
              </a:rPr>
              <a:t>до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+mn-ea"/>
              </a:rPr>
              <a:t> 08 ч. 13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Helvetica" panose="020B0604020202020204" pitchFamily="34" charset="0"/>
              </a:rPr>
              <a:t>июля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  <a:p>
            <a:pPr algn="ctr" eaLnBrk="1">
              <a:spcBef>
                <a:spcPct val="0"/>
              </a:spcBef>
              <a:buFont typeface="Arial" panose="020B0604020202020204" pitchFamily="34" charset="0"/>
              <a:buNone/>
            </a:pPr>
            <a:endParaRPr lang="ru-RU" altLang="ru-RU" sz="300" b="1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  <a:sym typeface="+mn-ea"/>
            </a:endParaRPr>
          </a:p>
          <a:p>
            <a:pPr algn="just" eaLnBrk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200" dirty="0">
                <a:latin typeface="Times New Roman" panose="02020603050405020304" pitchFamily="18" charset="0"/>
                <a:ea typeface="宋体" panose="02010600030101010101" pitchFamily="2" charset="-122"/>
              </a:rPr>
              <a:t>         Переменная облачность, без осадков. Ветер северо-восточный с переходом на юго-восточный 3-8 м/с. Температура воздуха 16-18 тепла.</a:t>
            </a:r>
            <a:endParaRPr lang="en-US" altLang="ru-RU" sz="120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aphicFrame>
        <p:nvGraphicFramePr>
          <p:cNvPr id="30" name="Table"/>
          <p:cNvGraphicFramePr/>
          <p:nvPr>
            <p:extLst>
              <p:ext uri="{D42A27DB-BD31-4B8C-83A1-F6EECF244321}">
                <p14:modId xmlns:p14="http://schemas.microsoft.com/office/powerpoint/2010/main" val="1516164039"/>
              </p:ext>
            </p:extLst>
          </p:nvPr>
        </p:nvGraphicFramePr>
        <p:xfrm>
          <a:off x="5024437" y="4140200"/>
          <a:ext cx="4667248" cy="2062161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7954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762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9553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1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 вещество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 концентрация, мкг/м3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</a:t>
                      </a:r>
                      <a:r>
                        <a:rPr lang="ru-RU"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сть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endParaRPr lang="kk-KZ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1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</a:p>
                  </a:txBody>
                  <a:tcPr marL="9525" marR="9525" marT="9521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</a:t>
                      </a:r>
                    </a:p>
                  </a:txBody>
                  <a:tcPr marL="9525" marR="9525" marT="9521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1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1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1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1859</a:t>
                      </a:r>
                    </a:p>
                  </a:txBody>
                  <a:tcPr marL="9525" marR="9525" marT="9521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1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135</a:t>
                      </a:r>
                    </a:p>
                  </a:txBody>
                  <a:tcPr marL="9525" marR="9525" marT="9521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1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148</a:t>
                      </a:r>
                    </a:p>
                  </a:txBody>
                  <a:tcPr marL="9525" marR="9525" marT="9521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1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</a:p>
                  </a:txBody>
                  <a:tcPr marL="9525" marR="9525" marT="9521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4,5</a:t>
                      </a:r>
                    </a:p>
                  </a:txBody>
                  <a:tcPr marL="9525" marR="9525" marT="9521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4" name="TextBox 13">
            <a:extLst>
              <a:ext uri="{FF2B5EF4-FFF2-40B4-BE49-F238E27FC236}">
                <a16:creationId xmlns:a16="http://schemas.microsoft.com/office/drawing/2014/main" id="{B19C7E3C-2B42-4038-BB2F-0234DA6D1AA3}"/>
              </a:ext>
            </a:extLst>
          </p:cNvPr>
          <p:cNvSpPr txBox="1"/>
          <p:nvPr/>
        </p:nvSpPr>
        <p:spPr>
          <a:xfrm>
            <a:off x="5065713" y="2397125"/>
            <a:ext cx="4711700" cy="6463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361950" algn="just" eaLnBrk="1" hangingPunct="1">
              <a:defRPr/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361950" algn="just" hangingPunct="1"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6" y="2217738"/>
            <a:ext cx="4717100" cy="249298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В</a:t>
            </a:r>
            <a:r>
              <a:rPr dirty="0"/>
              <a:t> </a:t>
            </a:r>
            <a:r>
              <a:rPr dirty="0" err="1"/>
              <a:t>городе</a:t>
            </a:r>
            <a:r>
              <a:rPr dirty="0"/>
              <a:t> </a:t>
            </a:r>
            <a:r>
              <a:rPr dirty="0" err="1"/>
              <a:t>Астана</a:t>
            </a:r>
            <a:r>
              <a:rPr dirty="0"/>
              <a:t> </a:t>
            </a:r>
            <a:r>
              <a:rPr dirty="0" err="1"/>
              <a:t>наблюдения</a:t>
            </a:r>
            <a:r>
              <a:rPr dirty="0"/>
              <a:t> </a:t>
            </a:r>
            <a:r>
              <a:rPr dirty="0" err="1"/>
              <a:t>за</a:t>
            </a:r>
            <a:r>
              <a:rPr dirty="0"/>
              <a:t> </a:t>
            </a:r>
            <a:r>
              <a:rPr dirty="0" err="1"/>
              <a:t>уровнем</a:t>
            </a:r>
            <a:r>
              <a:rPr dirty="0"/>
              <a:t> </a:t>
            </a:r>
            <a:r>
              <a:rPr dirty="0" err="1"/>
              <a:t>загрязнения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</a:t>
            </a:r>
            <a:r>
              <a:rPr dirty="0" err="1"/>
              <a:t>проводится</a:t>
            </a:r>
            <a:r>
              <a:rPr dirty="0"/>
              <a:t> </a:t>
            </a:r>
            <a:r>
              <a:rPr dirty="0" err="1"/>
              <a:t>на</a:t>
            </a:r>
            <a:r>
              <a:rPr dirty="0"/>
              <a:t> 10 </a:t>
            </a:r>
            <a:r>
              <a:rPr dirty="0" err="1"/>
              <a:t>постах</a:t>
            </a:r>
            <a:r>
              <a:rPr dirty="0"/>
              <a:t> </a:t>
            </a:r>
            <a:r>
              <a:rPr dirty="0" err="1"/>
              <a:t>наблюдения</a:t>
            </a:r>
            <a:r>
              <a:rPr dirty="0"/>
              <a:t>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1 – </a:t>
            </a:r>
            <a:r>
              <a:rPr dirty="0" err="1"/>
              <a:t>ул</a:t>
            </a:r>
            <a:r>
              <a:rPr dirty="0"/>
              <a:t>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2 – </a:t>
            </a:r>
            <a:r>
              <a:rPr dirty="0" err="1"/>
              <a:t>проспект</a:t>
            </a:r>
            <a:r>
              <a:rPr dirty="0"/>
              <a:t> </a:t>
            </a:r>
            <a:r>
              <a:rPr dirty="0" err="1"/>
              <a:t>Республики</a:t>
            </a:r>
            <a:r>
              <a:rPr dirty="0"/>
              <a:t>, 35 (</a:t>
            </a:r>
            <a:r>
              <a:rPr dirty="0" err="1"/>
              <a:t>школа</a:t>
            </a:r>
            <a:r>
              <a:rPr dirty="0"/>
              <a:t>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3 – </a:t>
            </a:r>
            <a:r>
              <a:rPr dirty="0" err="1"/>
              <a:t>Телжан</a:t>
            </a:r>
            <a:r>
              <a:rPr dirty="0"/>
              <a:t> </a:t>
            </a:r>
            <a:r>
              <a:rPr dirty="0" err="1"/>
              <a:t>Шонанұлы</a:t>
            </a:r>
            <a:r>
              <a:rPr dirty="0"/>
              <a:t> 47, </a:t>
            </a:r>
            <a:r>
              <a:rPr dirty="0" err="1"/>
              <a:t>район</a:t>
            </a:r>
            <a:r>
              <a:rPr dirty="0"/>
              <a:t> </a:t>
            </a:r>
            <a:r>
              <a:rPr dirty="0" err="1"/>
              <a:t>лесозавода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4 –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Лепсы</a:t>
            </a:r>
            <a:r>
              <a:rPr dirty="0"/>
              <a:t>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5 – </a:t>
            </a:r>
            <a:r>
              <a:rPr dirty="0" err="1"/>
              <a:t>пр.Туран</a:t>
            </a:r>
            <a:r>
              <a:rPr dirty="0"/>
              <a:t> , 2/1  </a:t>
            </a:r>
            <a:r>
              <a:rPr dirty="0" err="1"/>
              <a:t>центральная</a:t>
            </a:r>
            <a:r>
              <a:rPr dirty="0"/>
              <a:t> </a:t>
            </a:r>
            <a:r>
              <a:rPr dirty="0" err="1"/>
              <a:t>спасательная</a:t>
            </a:r>
            <a:r>
              <a:rPr dirty="0"/>
              <a:t> </a:t>
            </a:r>
            <a:r>
              <a:rPr dirty="0" err="1"/>
              <a:t>станция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6 –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Кабанбай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53, Назарбаев Университет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7 –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Туркестан</a:t>
            </a:r>
            <a:r>
              <a:rPr dirty="0"/>
              <a:t>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8 – 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Бабатайулы</a:t>
            </a:r>
            <a:r>
              <a:rPr dirty="0"/>
              <a:t>, </a:t>
            </a:r>
            <a:r>
              <a:rPr dirty="0" err="1"/>
              <a:t>д</a:t>
            </a:r>
            <a:r>
              <a:rPr dirty="0"/>
              <a:t>. 24, Коктал-1, </a:t>
            </a:r>
            <a:r>
              <a:rPr dirty="0" err="1"/>
              <a:t>Сарыаркинский</a:t>
            </a:r>
            <a:r>
              <a:rPr dirty="0"/>
              <a:t> </a:t>
            </a:r>
            <a:r>
              <a:rPr dirty="0" err="1"/>
              <a:t>район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9 – 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А</a:t>
            </a:r>
            <a:r>
              <a:rPr dirty="0"/>
              <a:t>. </a:t>
            </a:r>
            <a:r>
              <a:rPr dirty="0" err="1"/>
              <a:t>Байтурсынова</a:t>
            </a:r>
            <a:r>
              <a:rPr dirty="0"/>
              <a:t>, 25, </a:t>
            </a:r>
            <a:r>
              <a:rPr dirty="0" err="1"/>
              <a:t>Мечеть</a:t>
            </a:r>
            <a:r>
              <a:rPr dirty="0"/>
              <a:t> </a:t>
            </a:r>
            <a:r>
              <a:rPr dirty="0" err="1"/>
              <a:t>Х.Султан</a:t>
            </a:r>
            <a:r>
              <a:rPr dirty="0"/>
              <a:t>, </a:t>
            </a:r>
            <a:r>
              <a:rPr dirty="0" err="1"/>
              <a:t>Алматинский</a:t>
            </a:r>
            <a:r>
              <a:rPr dirty="0"/>
              <a:t> </a:t>
            </a:r>
            <a:r>
              <a:rPr dirty="0" err="1"/>
              <a:t>район</a:t>
            </a:r>
            <a:endParaRPr dirty="0"/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пост</a:t>
            </a:r>
            <a:r>
              <a:rPr dirty="0"/>
              <a:t> № 10 – </a:t>
            </a:r>
            <a:r>
              <a:rPr dirty="0" err="1"/>
              <a:t>ул</a:t>
            </a:r>
            <a:r>
              <a:rPr dirty="0"/>
              <a:t>. </a:t>
            </a:r>
            <a:r>
              <a:rPr dirty="0" err="1"/>
              <a:t>К</a:t>
            </a:r>
            <a:r>
              <a:rPr dirty="0"/>
              <a:t>. </a:t>
            </a:r>
            <a:r>
              <a:rPr dirty="0" err="1"/>
              <a:t>Мунайтпасова</a:t>
            </a:r>
            <a:r>
              <a:rPr dirty="0"/>
              <a:t>, 13, </a:t>
            </a:r>
            <a:r>
              <a:rPr dirty="0" err="1"/>
              <a:t>Алматинский</a:t>
            </a:r>
            <a:r>
              <a:rPr dirty="0"/>
              <a:t> </a:t>
            </a:r>
            <a:r>
              <a:rPr dirty="0" err="1"/>
              <a:t>район</a:t>
            </a:r>
            <a:endParaRPr dirty="0"/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4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1" y="4877768"/>
            <a:ext cx="4494406" cy="1364536"/>
            <a:chOff x="0" y="0"/>
            <a:chExt cx="4494404" cy="1364534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547669"/>
              <a:ext cx="4041652" cy="816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09" cy="606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4" cy="275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2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5024437" y="6215062"/>
            <a:ext cx="4521202" cy="24621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>
                <a:latin typeface="+mj-lt"/>
                <a:ea typeface="+mj-ea"/>
                <a:cs typeface="+mj-cs"/>
                <a:sym typeface="Calibri"/>
              </a:defRPr>
            </a:pPr>
            <a:r>
              <a:rPr dirty="0"/>
              <a:t>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:   </a:t>
            </a:r>
            <a:r>
              <a:rPr lang="ru-RU" dirty="0" err="1">
                <a:latin typeface="Times New Roman"/>
                <a:ea typeface="Times New Roman"/>
                <a:cs typeface="Times New Roman"/>
                <a:sym typeface="Times New Roman"/>
              </a:rPr>
              <a:t>Туяк</a:t>
            </a:r>
            <a:r>
              <a:rPr lang="ru-RU" dirty="0">
                <a:latin typeface="Times New Roman"/>
                <a:ea typeface="Times New Roman"/>
                <a:cs typeface="Times New Roman"/>
                <a:sym typeface="Times New Roman"/>
              </a:rPr>
              <a:t> С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./</a:t>
            </a:r>
            <a:r>
              <a:rPr lang="ru-RU" dirty="0" err="1">
                <a:latin typeface="Times New Roman"/>
                <a:ea typeface="Times New Roman"/>
                <a:cs typeface="Times New Roman"/>
                <a:sym typeface="Times New Roman"/>
              </a:rPr>
              <a:t>Ботаева</a:t>
            </a:r>
            <a:r>
              <a:rPr lang="ru-RU">
                <a:latin typeface="Times New Roman"/>
                <a:ea typeface="Times New Roman"/>
                <a:cs typeface="Times New Roman"/>
                <a:sym typeface="Times New Roman"/>
              </a:rPr>
              <a:t> М.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4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1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3"/>
            <a:ext cx="4683762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692</TotalTime>
  <Words>633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Нурай Айгисинова</dc:creator>
  <cp:lastModifiedBy>Corobor4</cp:lastModifiedBy>
  <cp:revision>134</cp:revision>
  <dcterms:modified xsi:type="dcterms:W3CDTF">2026-07-11T07:55:26Z</dcterms:modified>
</cp:coreProperties>
</file>