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940457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1402" y="154376"/>
            <a:ext cx="469429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небольшой 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юго-восточный с переходом на западный 7-12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порывы 15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22-24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днем сильная жара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35-37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градусов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июля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13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м/с. Температура воздуха 20-22 </a:t>
            </a:r>
            <a:r>
              <a:rPr lang="kk-KZ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7511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3637808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3252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71402" y="2117942"/>
            <a:ext cx="4650486" cy="138499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 2026 года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города, ночью 13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68387</TotalTime>
  <Words>625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7337</cp:revision>
  <cp:lastPrinted>2021-02-03T11:37:00Z</cp:lastPrinted>
  <dcterms:created xsi:type="dcterms:W3CDTF">2018-03-27T06:03:00Z</dcterms:created>
  <dcterms:modified xsi:type="dcterms:W3CDTF">2026-07-11T07:09:57Z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