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2107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2579824"/>
              </p:ext>
            </p:extLst>
          </p:nvPr>
        </p:nvGraphicFramePr>
        <p:xfrm>
          <a:off x="307975" y="2420888"/>
          <a:ext cx="4465638" cy="25202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5202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0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июля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b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 июля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июля по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4-9 м/с. Температура воздуха ночью 16-18, днем 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13 июля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12 июля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13 июля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северный с переходом на юго-восточный 9-14 м/с. Температура воздуха ночью 18-20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912970" y="3141336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2180932"/>
              </p:ext>
            </p:extLst>
          </p:nvPr>
        </p:nvGraphicFramePr>
        <p:xfrm>
          <a:off x="4953000" y="4094578"/>
          <a:ext cx="4643470" cy="201910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353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44487" y="5950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9307" y="6181987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25926</TotalTime>
  <Words>594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5287</cp:revision>
  <cp:lastPrinted>2021-07-01T03:56:27Z</cp:lastPrinted>
  <dcterms:created xsi:type="dcterms:W3CDTF">2018-03-27T06:03:00Z</dcterms:created>
  <dcterms:modified xsi:type="dcterms:W3CDTF">2026-07-11T07:57:08Z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