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2490" y="-3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№192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11 июля 2026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</a:t>
            </a: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На 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11 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12 июля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порывы 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14-16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тепла, днем сильная жара 35-37 градусов.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на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ночь13 июля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12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июля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до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08 ч 13 июля</a:t>
            </a:r>
          </a:p>
          <a:p>
            <a:pPr lvl="0" algn="ctr"/>
            <a:endParaRPr lang="ru-RU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5-10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5876" y="2643182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indent="182563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5167314" y="3643314"/>
            <a:ext cx="45005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Талдыкорган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июля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99323725"/>
              </p:ext>
            </p:extLst>
          </p:nvPr>
        </p:nvGraphicFramePr>
        <p:xfrm>
          <a:off x="5167314" y="4214818"/>
          <a:ext cx="4513543" cy="18573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595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8588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150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8575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685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0,13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55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0,27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6092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0,00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200" b="0" i="0" u="none" strike="noStrike" dirty="0" smtClean="0">
                          <a:solidFill>
                            <a:srgbClr val="0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0,21</a:t>
                      </a:r>
                      <a:endParaRPr lang="ru-RU" sz="1200" b="0" i="0" u="none" strike="noStrike" dirty="0">
                        <a:solidFill>
                          <a:srgbClr val="0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2428868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5876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Мухитдинова Р А 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Конысбекова Н. Р.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23112</TotalTime>
  <Words>554</Words>
  <Application>Microsoft Office PowerPoint</Application>
  <PresentationFormat>Лист A4 (210x297 мм)</PresentationFormat>
  <Paragraphs>93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5889</cp:revision>
  <cp:lastPrinted>2021-07-01T03:56:27Z</cp:lastPrinted>
  <dcterms:created xsi:type="dcterms:W3CDTF">2018-03-27T06:03:00Z</dcterms:created>
  <dcterms:modified xsi:type="dcterms:W3CDTF">2026-07-11T06:16:25Z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