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8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753682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434512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053500"/>
              </p:ext>
            </p:extLst>
          </p:nvPr>
        </p:nvGraphicFramePr>
        <p:xfrm>
          <a:off x="5007188" y="4360596"/>
          <a:ext cx="4667576" cy="11607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7498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12 июля.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Ночью и утром туман. Ветер северо-западный 9-14 м/с. Температура воздуха ночью 23-25, днем 32-34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12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северный, 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24-26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365380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Н.А./Кадирхан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П.М.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29841</TotalTime>
  <Words>584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4335</cp:revision>
  <cp:lastPrinted>2021-10-15T03:50:29Z</cp:lastPrinted>
  <dcterms:created xsi:type="dcterms:W3CDTF">2018-03-27T06:03:00Z</dcterms:created>
  <dcterms:modified xsi:type="dcterms:W3CDTF">2026-07-11T06:44:48Z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