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2107" y="-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5759945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№192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тепла,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сильная жара 37-39 градусов.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13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северный с переходом на юго-восточный 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21-23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5387204"/>
              </p:ext>
            </p:extLst>
          </p:nvPr>
        </p:nvGraphicFramePr>
        <p:xfrm>
          <a:off x="4999855" y="4149080"/>
          <a:ext cx="4716137" cy="17823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3448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28539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5346</cp:revision>
  <cp:lastPrinted>2021-07-01T03:56:27Z</cp:lastPrinted>
  <dcterms:created xsi:type="dcterms:W3CDTF">2018-03-27T06:03:00Z</dcterms:created>
  <dcterms:modified xsi:type="dcterms:W3CDTF">2026-07-11T07:57:21Z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