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3649" autoAdjust="0"/>
  </p:normalViewPr>
  <p:slideViewPr>
    <p:cSldViewPr showGuides="1">
      <p:cViewPr varScale="1">
        <p:scale>
          <a:sx n="78" d="100"/>
          <a:sy n="78" d="100"/>
        </p:scale>
        <p:origin x="1843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3701787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июля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11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05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7-12 м/с. Температура воздуха ночью 15-17, днем 30-32 тепла.</a:t>
            </a:r>
          </a:p>
          <a:p>
            <a:pPr indent="180975" algn="just">
              <a:spcAft>
                <a:spcPts val="0"/>
              </a:spcAft>
            </a:pPr>
            <a:endParaRPr lang="ru-RU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13 июля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июля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13 июля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северо-восточный 9-14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</a:t>
            </a:r>
            <a:r>
              <a:rPr lang="kk-KZ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196112"/>
              </p:ext>
            </p:extLst>
          </p:nvPr>
        </p:nvGraphicFramePr>
        <p:xfrm>
          <a:off x="5341458" y="3714952"/>
          <a:ext cx="4076038" cy="2463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41635111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рассчитываются 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60947</TotalTime>
  <Words>636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8302</cp:revision>
  <cp:lastPrinted>2025-08-12T06:13:34Z</cp:lastPrinted>
  <dcterms:created xsi:type="dcterms:W3CDTF">2018-03-27T06:03:00Z</dcterms:created>
  <dcterms:modified xsi:type="dcterms:W3CDTF">2026-07-11T06:01:27Z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