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66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97008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5-10, днем 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29-31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14-16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205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26521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6EB262C-E623-7E24-44BB-590010016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663518"/>
              </p:ext>
            </p:extLst>
          </p:nvPr>
        </p:nvGraphicFramePr>
        <p:xfrm>
          <a:off x="5036203" y="403318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29790</TotalTime>
  <Words>691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5076</cp:revision>
  <cp:lastPrinted>2026-04-01T06:23:53Z</cp:lastPrinted>
  <dcterms:created xsi:type="dcterms:W3CDTF">2018-03-27T06:03:00Z</dcterms:created>
  <dcterms:modified xsi:type="dcterms:W3CDTF">2026-07-11T07:26:55Z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