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6" d="100"/>
          <a:sy n="106" d="100"/>
        </p:scale>
        <p:origin x="39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4386904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4522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 на 12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12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Переменная облачность, без осадков. Ветер восточный, северо-восточный 7-12 м/с.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ночью 18-20, днем 32-34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12 июля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13 июля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юго-восточный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5-10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23-25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2662412"/>
              </p:ext>
            </p:extLst>
          </p:nvPr>
        </p:nvGraphicFramePr>
        <p:xfrm>
          <a:off x="5075127" y="4271876"/>
          <a:ext cx="4588669" cy="2174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98739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34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28831</TotalTime>
  <Words>594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4431</cp:revision>
  <cp:lastPrinted>2021-07-01T03:56:27Z</cp:lastPrinted>
  <dcterms:created xsi:type="dcterms:W3CDTF">2018-03-27T06:03:00Z</dcterms:created>
  <dcterms:modified xsi:type="dcterms:W3CDTF">2026-07-11T06:15:17Z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